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3"/>
  </p:notesMasterIdLst>
  <p:sldIdLst>
    <p:sldId id="256" r:id="rId2"/>
    <p:sldId id="266" r:id="rId3"/>
    <p:sldId id="257" r:id="rId4"/>
    <p:sldId id="258" r:id="rId5"/>
    <p:sldId id="259" r:id="rId6"/>
    <p:sldId id="260" r:id="rId7"/>
    <p:sldId id="261" r:id="rId8"/>
    <p:sldId id="262" r:id="rId9"/>
    <p:sldId id="263" r:id="rId10"/>
    <p:sldId id="264" r:id="rId11"/>
    <p:sldId id="265" r:id="rId12"/>
  </p:sldIdLst>
  <p:sldSz cx="9144000" cy="5143500" type="screen16x9"/>
  <p:notesSz cx="6858000" cy="9144000"/>
  <p:embeddedFontLst>
    <p:embeddedFont>
      <p:font typeface="Average" panose="020B0604020202020204" charset="0"/>
      <p:regular r:id="rId14"/>
    </p:embeddedFont>
    <p:embeddedFont>
      <p:font typeface="Oswald"/>
      <p:regular r:id="rId15"/>
      <p:bold r:id="rId1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6" d="100"/>
          <a:sy n="86" d="100"/>
        </p:scale>
        <p:origin x="720" y="52"/>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2.fntdata"/><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lstStyle>
            <a:lvl1pPr lvl="0">
              <a:spcBef>
                <a:spcPts val="0"/>
              </a:spcBef>
              <a:buChar char="●"/>
              <a:defRPr sz="1100"/>
            </a:lvl1pPr>
            <a:lvl2pPr lvl="1">
              <a:spcBef>
                <a:spcPts val="0"/>
              </a:spcBef>
              <a:buChar char="○"/>
              <a:defRPr sz="1100"/>
            </a:lvl2pPr>
            <a:lvl3pPr lvl="2">
              <a:spcBef>
                <a:spcPts val="0"/>
              </a:spcBef>
              <a:buChar char="■"/>
              <a:defRPr sz="1100"/>
            </a:lvl3pPr>
            <a:lvl4pPr lvl="3">
              <a:spcBef>
                <a:spcPts val="0"/>
              </a:spcBef>
              <a:buChar char="●"/>
              <a:defRPr sz="1100"/>
            </a:lvl4pPr>
            <a:lvl5pPr lvl="4">
              <a:spcBef>
                <a:spcPts val="0"/>
              </a:spcBef>
              <a:buChar char="○"/>
              <a:defRPr sz="1100"/>
            </a:lvl5pPr>
            <a:lvl6pPr lvl="5">
              <a:spcBef>
                <a:spcPts val="0"/>
              </a:spcBef>
              <a:buChar char="■"/>
              <a:defRPr sz="1100"/>
            </a:lvl6pPr>
            <a:lvl7pPr lvl="6">
              <a:spcBef>
                <a:spcPts val="0"/>
              </a:spcBef>
              <a:buChar char="●"/>
              <a:defRPr sz="1100"/>
            </a:lvl7pPr>
            <a:lvl8pPr lvl="7">
              <a:spcBef>
                <a:spcPts val="0"/>
              </a:spcBef>
              <a:buChar char="○"/>
              <a:defRPr sz="1100"/>
            </a:lvl8pPr>
            <a:lvl9pPr lvl="8">
              <a:spcBef>
                <a:spcPts val="0"/>
              </a:spcBef>
              <a:buChar char="■"/>
              <a:defRPr sz="1100"/>
            </a:lvl9pPr>
          </a:lstStyle>
          <a:p>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Shape 5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7" name="Shape 5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Shape 12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1" name="Shape 12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Shape 6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3" name="Shape 6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The goal is for the students to connect the words “potential,” “kinetic” and “energy” to the concepts of potential and kinetic energy. You could hold up a ping pong ball in each hand at different heights and ask which ping pong ball has the most potential energy, or demonstrate with one ping pong ball about to be rolled off the counter vs. another one that is about to be rolled on the counter… which one has more potential energy, the one about to roll on the counter or the one about to roll off the counter?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Shape 6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0" name="Shape 7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
              <a:t>The goal is for the students to connect the words “potential,” “kinetic” and “energy” to the concepts of potential and kinetic energy. You could hold up a ping pong ball in each hand at different heights and ask which ping pong ball has the most potential energy, or demonstrate with one ping pong ball about to be rolled off the counter vs. another one that is about to be rolled on the counter… which one has more potential energy, the one about to roll on the counter or the one about to roll off the counter?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Shape 7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8" name="Shape 7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Shape 8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5" name="Shape 8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Shape 8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0" name="Shape 9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We want the students to focus on the dirt and not the asteroid, to see that during the collision there is the most potential energy.  After the collision, the dirt is moving (flying out) causing it to lose its potential energy and transfer it into kinetic energy.</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Shape 9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9" name="Shape 9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Shape 10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7" name="Shape 10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Tie this back to the asteroid colliding with earth.  Ask the students what is experiencing a force (between the asteroid colliding with earth).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Shape 11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4" name="Shape 11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grpSp>
        <p:nvGrpSpPr>
          <p:cNvPr id="10" name="Shape 10"/>
          <p:cNvGrpSpPr/>
          <p:nvPr/>
        </p:nvGrpSpPr>
        <p:grpSpPr>
          <a:xfrm>
            <a:off x="4350278" y="2855377"/>
            <a:ext cx="443588" cy="105632"/>
            <a:chOff x="4137525" y="2915950"/>
            <a:chExt cx="869100" cy="207000"/>
          </a:xfrm>
        </p:grpSpPr>
        <p:sp>
          <p:nvSpPr>
            <p:cNvPr id="11" name="Shape 11"/>
            <p:cNvSpPr/>
            <p:nvPr/>
          </p:nvSpPr>
          <p:spPr>
            <a:xfrm>
              <a:off x="4468575" y="2915950"/>
              <a:ext cx="207000" cy="207000"/>
            </a:xfrm>
            <a:prstGeom prst="ellipse">
              <a:avLst/>
            </a:prstGeom>
            <a:solidFill>
              <a:schemeClr val="dk1"/>
            </a:solidFill>
            <a:ln>
              <a:noFill/>
            </a:ln>
          </p:spPr>
          <p:txBody>
            <a:bodyPr lIns="91425" tIns="91425" rIns="91425" bIns="91425" anchor="ctr" anchorCtr="0">
              <a:noAutofit/>
            </a:bodyPr>
            <a:lstStyle/>
            <a:p>
              <a:pPr lvl="0">
                <a:spcBef>
                  <a:spcPts val="0"/>
                </a:spcBef>
                <a:buNone/>
              </a:pPr>
              <a:endParaRPr/>
            </a:p>
          </p:txBody>
        </p:sp>
        <p:sp>
          <p:nvSpPr>
            <p:cNvPr id="12" name="Shape 12"/>
            <p:cNvSpPr/>
            <p:nvPr/>
          </p:nvSpPr>
          <p:spPr>
            <a:xfrm>
              <a:off x="4799625" y="2915950"/>
              <a:ext cx="207000" cy="207000"/>
            </a:xfrm>
            <a:prstGeom prst="ellipse">
              <a:avLst/>
            </a:prstGeom>
            <a:solidFill>
              <a:schemeClr val="dk1"/>
            </a:solidFill>
            <a:ln>
              <a:noFill/>
            </a:ln>
          </p:spPr>
          <p:txBody>
            <a:bodyPr lIns="91425" tIns="91425" rIns="91425" bIns="91425" anchor="ctr" anchorCtr="0">
              <a:noAutofit/>
            </a:bodyPr>
            <a:lstStyle/>
            <a:p>
              <a:pPr lvl="0">
                <a:spcBef>
                  <a:spcPts val="0"/>
                </a:spcBef>
                <a:buNone/>
              </a:pPr>
              <a:endParaRPr/>
            </a:p>
          </p:txBody>
        </p:sp>
        <p:sp>
          <p:nvSpPr>
            <p:cNvPr id="13" name="Shape 13"/>
            <p:cNvSpPr/>
            <p:nvPr/>
          </p:nvSpPr>
          <p:spPr>
            <a:xfrm>
              <a:off x="4137525" y="2915950"/>
              <a:ext cx="207000" cy="207000"/>
            </a:xfrm>
            <a:prstGeom prst="ellipse">
              <a:avLst/>
            </a:prstGeom>
            <a:solidFill>
              <a:schemeClr val="dk1"/>
            </a:solidFill>
            <a:ln>
              <a:noFill/>
            </a:ln>
          </p:spPr>
          <p:txBody>
            <a:bodyPr lIns="91425" tIns="91425" rIns="91425" bIns="91425" anchor="ctr" anchorCtr="0">
              <a:noAutofit/>
            </a:bodyPr>
            <a:lstStyle/>
            <a:p>
              <a:pPr lvl="0">
                <a:spcBef>
                  <a:spcPts val="0"/>
                </a:spcBef>
                <a:buNone/>
              </a:pPr>
              <a:endParaRPr/>
            </a:p>
          </p:txBody>
        </p:sp>
      </p:grpSp>
      <p:sp>
        <p:nvSpPr>
          <p:cNvPr id="14" name="Shape 14"/>
          <p:cNvSpPr txBox="1">
            <a:spLocks noGrp="1"/>
          </p:cNvSpPr>
          <p:nvPr>
            <p:ph type="ctrTitle"/>
          </p:nvPr>
        </p:nvSpPr>
        <p:spPr>
          <a:xfrm>
            <a:off x="671257" y="990800"/>
            <a:ext cx="7801500" cy="1730100"/>
          </a:xfrm>
          <a:prstGeom prst="rect">
            <a:avLst/>
          </a:prstGeom>
        </p:spPr>
        <p:txBody>
          <a:bodyPr lIns="91425" tIns="91425" rIns="91425" bIns="91425" anchor="b" anchorCtr="0"/>
          <a:lstStyle>
            <a:lvl1pPr lvl="0" algn="ctr">
              <a:spcBef>
                <a:spcPts val="0"/>
              </a:spcBef>
              <a:buSzPct val="100000"/>
              <a:defRPr sz="4800"/>
            </a:lvl1pPr>
            <a:lvl2pPr lvl="1" algn="ctr">
              <a:spcBef>
                <a:spcPts val="0"/>
              </a:spcBef>
              <a:buSzPct val="100000"/>
              <a:defRPr sz="4800"/>
            </a:lvl2pPr>
            <a:lvl3pPr lvl="2" algn="ctr">
              <a:spcBef>
                <a:spcPts val="0"/>
              </a:spcBef>
              <a:buSzPct val="100000"/>
              <a:defRPr sz="4800"/>
            </a:lvl3pPr>
            <a:lvl4pPr lvl="3" algn="ctr">
              <a:spcBef>
                <a:spcPts val="0"/>
              </a:spcBef>
              <a:buSzPct val="100000"/>
              <a:defRPr sz="4800"/>
            </a:lvl4pPr>
            <a:lvl5pPr lvl="4" algn="ctr">
              <a:spcBef>
                <a:spcPts val="0"/>
              </a:spcBef>
              <a:buSzPct val="100000"/>
              <a:defRPr sz="4800"/>
            </a:lvl5pPr>
            <a:lvl6pPr lvl="5" algn="ctr">
              <a:spcBef>
                <a:spcPts val="0"/>
              </a:spcBef>
              <a:buSzPct val="100000"/>
              <a:defRPr sz="4800"/>
            </a:lvl6pPr>
            <a:lvl7pPr lvl="6" algn="ctr">
              <a:spcBef>
                <a:spcPts val="0"/>
              </a:spcBef>
              <a:buSzPct val="100000"/>
              <a:defRPr sz="4800"/>
            </a:lvl7pPr>
            <a:lvl8pPr lvl="7" algn="ctr">
              <a:spcBef>
                <a:spcPts val="0"/>
              </a:spcBef>
              <a:buSzPct val="100000"/>
              <a:defRPr sz="4800"/>
            </a:lvl8pPr>
            <a:lvl9pPr lvl="8" algn="ctr">
              <a:spcBef>
                <a:spcPts val="0"/>
              </a:spcBef>
              <a:buSzPct val="100000"/>
              <a:defRPr sz="4800"/>
            </a:lvl9pPr>
          </a:lstStyle>
          <a:p>
            <a:endParaRPr/>
          </a:p>
        </p:txBody>
      </p:sp>
      <p:sp>
        <p:nvSpPr>
          <p:cNvPr id="15" name="Shape 15"/>
          <p:cNvSpPr txBox="1">
            <a:spLocks noGrp="1"/>
          </p:cNvSpPr>
          <p:nvPr>
            <p:ph type="subTitle" idx="1"/>
          </p:nvPr>
        </p:nvSpPr>
        <p:spPr>
          <a:xfrm>
            <a:off x="671250" y="3174875"/>
            <a:ext cx="7801500" cy="7926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a:endParaRPr/>
          </a:p>
        </p:txBody>
      </p:sp>
      <p:sp>
        <p:nvSpPr>
          <p:cNvPr id="16" name="Shape 16"/>
          <p:cNvSpPr txBox="1">
            <a:spLocks noGrp="1"/>
          </p:cNvSpPr>
          <p:nvPr>
            <p:ph type="sldNum" idx="12"/>
          </p:nvPr>
        </p:nvSpPr>
        <p:spPr>
          <a:xfrm>
            <a:off x="8490250" y="4681009"/>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49"/>
        <p:cNvGrpSpPr/>
        <p:nvPr/>
      </p:nvGrpSpPr>
      <p:grpSpPr>
        <a:xfrm>
          <a:off x="0" y="0"/>
          <a:ext cx="0" cy="0"/>
          <a:chOff x="0" y="0"/>
          <a:chExt cx="0" cy="0"/>
        </a:xfrm>
      </p:grpSpPr>
      <p:sp>
        <p:nvSpPr>
          <p:cNvPr id="50" name="Shape 50"/>
          <p:cNvSpPr txBox="1">
            <a:spLocks noGrp="1"/>
          </p:cNvSpPr>
          <p:nvPr>
            <p:ph type="title"/>
          </p:nvPr>
        </p:nvSpPr>
        <p:spPr>
          <a:xfrm>
            <a:off x="311700" y="1255275"/>
            <a:ext cx="8520600" cy="1890600"/>
          </a:xfrm>
          <a:prstGeom prst="rect">
            <a:avLst/>
          </a:prstGeom>
        </p:spPr>
        <p:txBody>
          <a:bodyPr lIns="91425" tIns="91425" rIns="91425" bIns="91425" anchor="b" anchorCtr="0"/>
          <a:lstStyle>
            <a:lvl1pPr lvl="0" algn="ctr">
              <a:spcBef>
                <a:spcPts val="0"/>
              </a:spcBef>
              <a:buSzPct val="100000"/>
              <a:defRPr sz="12000"/>
            </a:lvl1pPr>
            <a:lvl2pPr lvl="1" algn="ctr">
              <a:spcBef>
                <a:spcPts val="0"/>
              </a:spcBef>
              <a:buSzPct val="100000"/>
              <a:defRPr sz="12000"/>
            </a:lvl2pPr>
            <a:lvl3pPr lvl="2" algn="ctr">
              <a:spcBef>
                <a:spcPts val="0"/>
              </a:spcBef>
              <a:buSzPct val="100000"/>
              <a:defRPr sz="12000"/>
            </a:lvl3pPr>
            <a:lvl4pPr lvl="3" algn="ctr">
              <a:spcBef>
                <a:spcPts val="0"/>
              </a:spcBef>
              <a:buSzPct val="100000"/>
              <a:defRPr sz="12000"/>
            </a:lvl4pPr>
            <a:lvl5pPr lvl="4" algn="ctr">
              <a:spcBef>
                <a:spcPts val="0"/>
              </a:spcBef>
              <a:buSzPct val="100000"/>
              <a:defRPr sz="12000"/>
            </a:lvl5pPr>
            <a:lvl6pPr lvl="5" algn="ctr">
              <a:spcBef>
                <a:spcPts val="0"/>
              </a:spcBef>
              <a:buSzPct val="100000"/>
              <a:defRPr sz="12000"/>
            </a:lvl6pPr>
            <a:lvl7pPr lvl="6" algn="ctr">
              <a:spcBef>
                <a:spcPts val="0"/>
              </a:spcBef>
              <a:buSzPct val="100000"/>
              <a:defRPr sz="12000"/>
            </a:lvl7pPr>
            <a:lvl8pPr lvl="7" algn="ctr">
              <a:spcBef>
                <a:spcPts val="0"/>
              </a:spcBef>
              <a:buSzPct val="100000"/>
              <a:defRPr sz="12000"/>
            </a:lvl8pPr>
            <a:lvl9pPr lvl="8" algn="ctr">
              <a:spcBef>
                <a:spcPts val="0"/>
              </a:spcBef>
              <a:buSzPct val="100000"/>
              <a:defRPr sz="12000"/>
            </a:lvl9pPr>
          </a:lstStyle>
          <a:p>
            <a:endParaRPr/>
          </a:p>
        </p:txBody>
      </p:sp>
      <p:sp>
        <p:nvSpPr>
          <p:cNvPr id="51" name="Shape 51"/>
          <p:cNvSpPr txBox="1">
            <a:spLocks noGrp="1"/>
          </p:cNvSpPr>
          <p:nvPr>
            <p:ph type="body" idx="1"/>
          </p:nvPr>
        </p:nvSpPr>
        <p:spPr>
          <a:xfrm>
            <a:off x="311700" y="3228425"/>
            <a:ext cx="8520600" cy="1300800"/>
          </a:xfrm>
          <a:prstGeom prst="rect">
            <a:avLst/>
          </a:prstGeom>
        </p:spPr>
        <p:txBody>
          <a:bodyPr lIns="91425" tIns="91425" rIns="91425" bIns="91425" anchor="t"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52" name="Shape 52"/>
          <p:cNvSpPr txBox="1">
            <a:spLocks noGrp="1"/>
          </p:cNvSpPr>
          <p:nvPr>
            <p:ph type="sldNum" idx="12"/>
          </p:nvPr>
        </p:nvSpPr>
        <p:spPr>
          <a:xfrm>
            <a:off x="8490250" y="4681009"/>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3"/>
        <p:cNvGrpSpPr/>
        <p:nvPr/>
      </p:nvGrpSpPr>
      <p:grpSpPr>
        <a:xfrm>
          <a:off x="0" y="0"/>
          <a:ext cx="0" cy="0"/>
          <a:chOff x="0" y="0"/>
          <a:chExt cx="0" cy="0"/>
        </a:xfrm>
      </p:grpSpPr>
      <p:sp>
        <p:nvSpPr>
          <p:cNvPr id="54" name="Shape 54"/>
          <p:cNvSpPr txBox="1">
            <a:spLocks noGrp="1"/>
          </p:cNvSpPr>
          <p:nvPr>
            <p:ph type="sldNum" idx="12"/>
          </p:nvPr>
        </p:nvSpPr>
        <p:spPr>
          <a:xfrm>
            <a:off x="8490250" y="4681009"/>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7"/>
        <p:cNvGrpSpPr/>
        <p:nvPr/>
      </p:nvGrpSpPr>
      <p:grpSpPr>
        <a:xfrm>
          <a:off x="0" y="0"/>
          <a:ext cx="0" cy="0"/>
          <a:chOff x="0" y="0"/>
          <a:chExt cx="0" cy="0"/>
        </a:xfrm>
      </p:grpSpPr>
      <p:sp>
        <p:nvSpPr>
          <p:cNvPr id="18" name="Shape 18"/>
          <p:cNvSpPr txBox="1">
            <a:spLocks noGrp="1"/>
          </p:cNvSpPr>
          <p:nvPr>
            <p:ph type="title"/>
          </p:nvPr>
        </p:nvSpPr>
        <p:spPr>
          <a:xfrm>
            <a:off x="671250" y="2141250"/>
            <a:ext cx="7852200" cy="861000"/>
          </a:xfrm>
          <a:prstGeom prst="rect">
            <a:avLst/>
          </a:prstGeom>
        </p:spPr>
        <p:txBody>
          <a:bodyPr lIns="91425" tIns="91425" rIns="91425" bIns="91425" anchor="ctr" anchorCtr="0"/>
          <a:lstStyle>
            <a:lvl1pPr lvl="0" algn="ctr">
              <a:spcBef>
                <a:spcPts val="0"/>
              </a:spcBef>
              <a:buSzPct val="100000"/>
              <a:defRPr sz="3600"/>
            </a:lvl1pPr>
            <a:lvl2pPr lvl="1" algn="ctr">
              <a:spcBef>
                <a:spcPts val="0"/>
              </a:spcBef>
              <a:buSzPct val="100000"/>
              <a:defRPr sz="3600"/>
            </a:lvl2pPr>
            <a:lvl3pPr lvl="2" algn="ctr">
              <a:spcBef>
                <a:spcPts val="0"/>
              </a:spcBef>
              <a:buSzPct val="100000"/>
              <a:defRPr sz="3600"/>
            </a:lvl3pPr>
            <a:lvl4pPr lvl="3" algn="ctr">
              <a:spcBef>
                <a:spcPts val="0"/>
              </a:spcBef>
              <a:buSzPct val="100000"/>
              <a:defRPr sz="3600"/>
            </a:lvl4pPr>
            <a:lvl5pPr lvl="4" algn="ctr">
              <a:spcBef>
                <a:spcPts val="0"/>
              </a:spcBef>
              <a:buSzPct val="100000"/>
              <a:defRPr sz="3600"/>
            </a:lvl5pPr>
            <a:lvl6pPr lvl="5" algn="ctr">
              <a:spcBef>
                <a:spcPts val="0"/>
              </a:spcBef>
              <a:buSzPct val="100000"/>
              <a:defRPr sz="3600"/>
            </a:lvl6pPr>
            <a:lvl7pPr lvl="6" algn="ctr">
              <a:spcBef>
                <a:spcPts val="0"/>
              </a:spcBef>
              <a:buSzPct val="100000"/>
              <a:defRPr sz="3600"/>
            </a:lvl7pPr>
            <a:lvl8pPr lvl="7" algn="ctr">
              <a:spcBef>
                <a:spcPts val="0"/>
              </a:spcBef>
              <a:buSzPct val="100000"/>
              <a:defRPr sz="3600"/>
            </a:lvl8pPr>
            <a:lvl9pPr lvl="8" algn="ctr">
              <a:spcBef>
                <a:spcPts val="0"/>
              </a:spcBef>
              <a:buSzPct val="100000"/>
              <a:defRPr sz="3600"/>
            </a:lvl9pPr>
          </a:lstStyle>
          <a:p>
            <a:endParaRPr/>
          </a:p>
        </p:txBody>
      </p:sp>
      <p:sp>
        <p:nvSpPr>
          <p:cNvPr id="19" name="Shape 19"/>
          <p:cNvSpPr txBox="1">
            <a:spLocks noGrp="1"/>
          </p:cNvSpPr>
          <p:nvPr>
            <p:ph type="sldNum" idx="12"/>
          </p:nvPr>
        </p:nvSpPr>
        <p:spPr>
          <a:xfrm>
            <a:off x="8490250" y="4681009"/>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2" name="Shape 22"/>
          <p:cNvSpPr txBox="1">
            <a:spLocks noGrp="1"/>
          </p:cNvSpPr>
          <p:nvPr>
            <p:ph type="body" idx="1"/>
          </p:nvPr>
        </p:nvSpPr>
        <p:spPr>
          <a:xfrm>
            <a:off x="311700" y="1152475"/>
            <a:ext cx="8520600" cy="34164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3" name="Shape 23"/>
          <p:cNvSpPr txBox="1">
            <a:spLocks noGrp="1"/>
          </p:cNvSpPr>
          <p:nvPr>
            <p:ph type="sldNum" idx="12"/>
          </p:nvPr>
        </p:nvSpPr>
        <p:spPr>
          <a:xfrm>
            <a:off x="8490250" y="4681009"/>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4"/>
        <p:cNvGrpSpPr/>
        <p:nvPr/>
      </p:nvGrpSpPr>
      <p:grpSpPr>
        <a:xfrm>
          <a:off x="0" y="0"/>
          <a:ext cx="0" cy="0"/>
          <a:chOff x="0" y="0"/>
          <a:chExt cx="0" cy="0"/>
        </a:xfrm>
      </p:grpSpPr>
      <p:sp>
        <p:nvSpPr>
          <p:cNvPr id="25" name="Shape 25"/>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6" name="Shape 26"/>
          <p:cNvSpPr txBox="1">
            <a:spLocks noGrp="1"/>
          </p:cNvSpPr>
          <p:nvPr>
            <p:ph type="body" idx="1"/>
          </p:nvPr>
        </p:nvSpPr>
        <p:spPr>
          <a:xfrm>
            <a:off x="311700" y="1152475"/>
            <a:ext cx="3999900" cy="34164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7" name="Shape 27"/>
          <p:cNvSpPr txBox="1">
            <a:spLocks noGrp="1"/>
          </p:cNvSpPr>
          <p:nvPr>
            <p:ph type="body" idx="2"/>
          </p:nvPr>
        </p:nvSpPr>
        <p:spPr>
          <a:xfrm>
            <a:off x="4832400" y="1152475"/>
            <a:ext cx="3999900" cy="34164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8" name="Shape 28"/>
          <p:cNvSpPr txBox="1">
            <a:spLocks noGrp="1"/>
          </p:cNvSpPr>
          <p:nvPr>
            <p:ph type="sldNum" idx="12"/>
          </p:nvPr>
        </p:nvSpPr>
        <p:spPr>
          <a:xfrm>
            <a:off x="8490250" y="4681009"/>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9"/>
        <p:cNvGrpSpPr/>
        <p:nvPr/>
      </p:nvGrpSpPr>
      <p:grpSpPr>
        <a:xfrm>
          <a:off x="0" y="0"/>
          <a:ext cx="0" cy="0"/>
          <a:chOff x="0" y="0"/>
          <a:chExt cx="0" cy="0"/>
        </a:xfrm>
      </p:grpSpPr>
      <p:sp>
        <p:nvSpPr>
          <p:cNvPr id="30" name="Shape 30"/>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31" name="Shape 31"/>
          <p:cNvSpPr txBox="1">
            <a:spLocks noGrp="1"/>
          </p:cNvSpPr>
          <p:nvPr>
            <p:ph type="sldNum" idx="12"/>
          </p:nvPr>
        </p:nvSpPr>
        <p:spPr>
          <a:xfrm>
            <a:off x="8490250" y="4681009"/>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311700" y="555600"/>
            <a:ext cx="2808000" cy="755700"/>
          </a:xfrm>
          <a:prstGeom prst="rect">
            <a:avLst/>
          </a:prstGeom>
        </p:spPr>
        <p:txBody>
          <a:bodyPr lIns="91425" tIns="91425" rIns="91425" bIns="91425" anchor="b" anchorCtr="0"/>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34" name="Shape 34"/>
          <p:cNvSpPr txBox="1">
            <a:spLocks noGrp="1"/>
          </p:cNvSpPr>
          <p:nvPr>
            <p:ph type="body" idx="1"/>
          </p:nvPr>
        </p:nvSpPr>
        <p:spPr>
          <a:xfrm>
            <a:off x="311700" y="1389600"/>
            <a:ext cx="2808000" cy="3179400"/>
          </a:xfrm>
          <a:prstGeom prst="rect">
            <a:avLst/>
          </a:prstGeom>
        </p:spPr>
        <p:txBody>
          <a:bodyPr lIns="91425" tIns="91425" rIns="91425" bIns="91425" anchor="t" anchorCtr="0"/>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5" name="Shape 35"/>
          <p:cNvSpPr txBox="1">
            <a:spLocks noGrp="1"/>
          </p:cNvSpPr>
          <p:nvPr>
            <p:ph type="sldNum" idx="12"/>
          </p:nvPr>
        </p:nvSpPr>
        <p:spPr>
          <a:xfrm>
            <a:off x="8490250" y="4681009"/>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bg>
      <p:bgPr>
        <a:solidFill>
          <a:schemeClr val="lt2"/>
        </a:solidFill>
        <a:effectLst/>
      </p:bgPr>
    </p:bg>
    <p:spTree>
      <p:nvGrpSpPr>
        <p:cNvPr id="1" name="Shape 36"/>
        <p:cNvGrpSpPr/>
        <p:nvPr/>
      </p:nvGrpSpPr>
      <p:grpSpPr>
        <a:xfrm>
          <a:off x="0" y="0"/>
          <a:ext cx="0" cy="0"/>
          <a:chOff x="0" y="0"/>
          <a:chExt cx="0" cy="0"/>
        </a:xfrm>
      </p:grpSpPr>
      <p:sp>
        <p:nvSpPr>
          <p:cNvPr id="37" name="Shape 37"/>
          <p:cNvSpPr txBox="1">
            <a:spLocks noGrp="1"/>
          </p:cNvSpPr>
          <p:nvPr>
            <p:ph type="title"/>
          </p:nvPr>
        </p:nvSpPr>
        <p:spPr>
          <a:xfrm>
            <a:off x="490250" y="526350"/>
            <a:ext cx="6227100" cy="4090800"/>
          </a:xfrm>
          <a:prstGeom prst="rect">
            <a:avLst/>
          </a:prstGeom>
        </p:spPr>
        <p:txBody>
          <a:bodyPr lIns="91425" tIns="91425" rIns="91425" bIns="91425" anchor="ctr" anchorCtr="0"/>
          <a:lstStyle>
            <a:lvl1pPr lvl="0">
              <a:spcBef>
                <a:spcPts val="0"/>
              </a:spcBef>
              <a:buClr>
                <a:schemeClr val="lt1"/>
              </a:buClr>
              <a:buSzPct val="100000"/>
              <a:defRPr sz="4800">
                <a:solidFill>
                  <a:schemeClr val="lt1"/>
                </a:solidFill>
              </a:defRPr>
            </a:lvl1pPr>
            <a:lvl2pPr lvl="1">
              <a:spcBef>
                <a:spcPts val="0"/>
              </a:spcBef>
              <a:buClr>
                <a:schemeClr val="lt1"/>
              </a:buClr>
              <a:buSzPct val="100000"/>
              <a:defRPr sz="4800">
                <a:solidFill>
                  <a:schemeClr val="lt1"/>
                </a:solidFill>
              </a:defRPr>
            </a:lvl2pPr>
            <a:lvl3pPr lvl="2">
              <a:spcBef>
                <a:spcPts val="0"/>
              </a:spcBef>
              <a:buClr>
                <a:schemeClr val="lt1"/>
              </a:buClr>
              <a:buSzPct val="100000"/>
              <a:defRPr sz="4800">
                <a:solidFill>
                  <a:schemeClr val="lt1"/>
                </a:solidFill>
              </a:defRPr>
            </a:lvl3pPr>
            <a:lvl4pPr lvl="3">
              <a:spcBef>
                <a:spcPts val="0"/>
              </a:spcBef>
              <a:buClr>
                <a:schemeClr val="lt1"/>
              </a:buClr>
              <a:buSzPct val="100000"/>
              <a:defRPr sz="4800">
                <a:solidFill>
                  <a:schemeClr val="lt1"/>
                </a:solidFill>
              </a:defRPr>
            </a:lvl4pPr>
            <a:lvl5pPr lvl="4">
              <a:spcBef>
                <a:spcPts val="0"/>
              </a:spcBef>
              <a:buClr>
                <a:schemeClr val="lt1"/>
              </a:buClr>
              <a:buSzPct val="100000"/>
              <a:defRPr sz="4800">
                <a:solidFill>
                  <a:schemeClr val="lt1"/>
                </a:solidFill>
              </a:defRPr>
            </a:lvl5pPr>
            <a:lvl6pPr lvl="5">
              <a:spcBef>
                <a:spcPts val="0"/>
              </a:spcBef>
              <a:buClr>
                <a:schemeClr val="lt1"/>
              </a:buClr>
              <a:buSzPct val="100000"/>
              <a:defRPr sz="4800">
                <a:solidFill>
                  <a:schemeClr val="lt1"/>
                </a:solidFill>
              </a:defRPr>
            </a:lvl6pPr>
            <a:lvl7pPr lvl="6">
              <a:spcBef>
                <a:spcPts val="0"/>
              </a:spcBef>
              <a:buClr>
                <a:schemeClr val="lt1"/>
              </a:buClr>
              <a:buSzPct val="100000"/>
              <a:defRPr sz="4800">
                <a:solidFill>
                  <a:schemeClr val="lt1"/>
                </a:solidFill>
              </a:defRPr>
            </a:lvl7pPr>
            <a:lvl8pPr lvl="7">
              <a:spcBef>
                <a:spcPts val="0"/>
              </a:spcBef>
              <a:buClr>
                <a:schemeClr val="lt1"/>
              </a:buClr>
              <a:buSzPct val="100000"/>
              <a:defRPr sz="4800">
                <a:solidFill>
                  <a:schemeClr val="lt1"/>
                </a:solidFill>
              </a:defRPr>
            </a:lvl8pPr>
            <a:lvl9pPr lvl="8">
              <a:spcBef>
                <a:spcPts val="0"/>
              </a:spcBef>
              <a:buClr>
                <a:schemeClr val="lt1"/>
              </a:buClr>
              <a:buSzPct val="100000"/>
              <a:defRPr sz="4800">
                <a:solidFill>
                  <a:schemeClr val="lt1"/>
                </a:solidFill>
              </a:defRPr>
            </a:lvl9pPr>
          </a:lstStyle>
          <a:p>
            <a:endParaRPr/>
          </a:p>
        </p:txBody>
      </p:sp>
      <p:sp>
        <p:nvSpPr>
          <p:cNvPr id="38" name="Shape 38"/>
          <p:cNvSpPr txBox="1">
            <a:spLocks noGrp="1"/>
          </p:cNvSpPr>
          <p:nvPr>
            <p:ph type="sldNum" idx="12"/>
          </p:nvPr>
        </p:nvSpPr>
        <p:spPr>
          <a:xfrm>
            <a:off x="8490250" y="4681009"/>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9"/>
        <p:cNvGrpSpPr/>
        <p:nvPr/>
      </p:nvGrpSpPr>
      <p:grpSpPr>
        <a:xfrm>
          <a:off x="0" y="0"/>
          <a:ext cx="0" cy="0"/>
          <a:chOff x="0" y="0"/>
          <a:chExt cx="0" cy="0"/>
        </a:xfrm>
      </p:grpSpPr>
      <p:sp>
        <p:nvSpPr>
          <p:cNvPr id="40" name="Shape 40"/>
          <p:cNvSpPr/>
          <p:nvPr/>
        </p:nvSpPr>
        <p:spPr>
          <a:xfrm>
            <a:off x="4572000" y="0"/>
            <a:ext cx="4572000" cy="5143500"/>
          </a:xfrm>
          <a:prstGeom prst="rect">
            <a:avLst/>
          </a:prstGeom>
          <a:solidFill>
            <a:schemeClr val="dk1"/>
          </a:solidFill>
          <a:ln>
            <a:noFill/>
          </a:ln>
        </p:spPr>
        <p:txBody>
          <a:bodyPr lIns="91425" tIns="91425" rIns="91425" bIns="91425" anchor="ctr" anchorCtr="0">
            <a:noAutofit/>
          </a:bodyPr>
          <a:lstStyle/>
          <a:p>
            <a:pPr lvl="0">
              <a:spcBef>
                <a:spcPts val="0"/>
              </a:spcBef>
              <a:buNone/>
            </a:pPr>
            <a:endParaRPr/>
          </a:p>
        </p:txBody>
      </p:sp>
      <p:cxnSp>
        <p:nvCxnSpPr>
          <p:cNvPr id="41" name="Shape 41"/>
          <p:cNvCxnSpPr/>
          <p:nvPr/>
        </p:nvCxnSpPr>
        <p:spPr>
          <a:xfrm>
            <a:off x="5029675" y="4495500"/>
            <a:ext cx="468300" cy="0"/>
          </a:xfrm>
          <a:prstGeom prst="straightConnector1">
            <a:avLst/>
          </a:prstGeom>
          <a:noFill/>
          <a:ln w="19050" cap="flat" cmpd="sng">
            <a:solidFill>
              <a:schemeClr val="lt1"/>
            </a:solidFill>
            <a:prstDash val="solid"/>
            <a:round/>
            <a:headEnd type="none" w="med" len="med"/>
            <a:tailEnd type="none" w="med" len="med"/>
          </a:ln>
        </p:spPr>
      </p:cxnSp>
      <p:sp>
        <p:nvSpPr>
          <p:cNvPr id="42" name="Shape 42"/>
          <p:cNvSpPr txBox="1">
            <a:spLocks noGrp="1"/>
          </p:cNvSpPr>
          <p:nvPr>
            <p:ph type="title"/>
          </p:nvPr>
        </p:nvSpPr>
        <p:spPr>
          <a:xfrm>
            <a:off x="265500" y="1081400"/>
            <a:ext cx="4045200" cy="1710300"/>
          </a:xfrm>
          <a:prstGeom prst="rect">
            <a:avLst/>
          </a:prstGeom>
        </p:spPr>
        <p:txBody>
          <a:bodyPr lIns="91425" tIns="91425" rIns="91425" bIns="91425" anchor="b" anchorCtr="0"/>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a:endParaRPr/>
          </a:p>
        </p:txBody>
      </p:sp>
      <p:sp>
        <p:nvSpPr>
          <p:cNvPr id="43" name="Shape 43"/>
          <p:cNvSpPr txBox="1">
            <a:spLocks noGrp="1"/>
          </p:cNvSpPr>
          <p:nvPr>
            <p:ph type="subTitle" idx="1"/>
          </p:nvPr>
        </p:nvSpPr>
        <p:spPr>
          <a:xfrm>
            <a:off x="265500" y="2845200"/>
            <a:ext cx="4045200" cy="1345500"/>
          </a:xfrm>
          <a:prstGeom prst="rect">
            <a:avLst/>
          </a:prstGeom>
        </p:spPr>
        <p:txBody>
          <a:bodyPr lIns="91425" tIns="91425" rIns="91425" bIns="91425" anchor="t" anchorCtr="0"/>
          <a:lstStyle>
            <a:lvl1pPr lvl="0" algn="ctr">
              <a:lnSpc>
                <a:spcPct val="100000"/>
              </a:lnSpc>
              <a:spcBef>
                <a:spcPts val="0"/>
              </a:spcBef>
              <a:spcAft>
                <a:spcPts val="0"/>
              </a:spcAft>
              <a:buClr>
                <a:schemeClr val="dk1"/>
              </a:buClr>
              <a:buSzPct val="100000"/>
              <a:buNone/>
              <a:defRPr sz="2100">
                <a:solidFill>
                  <a:schemeClr val="dk1"/>
                </a:solidFill>
              </a:defRPr>
            </a:lvl1pPr>
            <a:lvl2pPr lvl="1" algn="ctr">
              <a:lnSpc>
                <a:spcPct val="100000"/>
              </a:lnSpc>
              <a:spcBef>
                <a:spcPts val="0"/>
              </a:spcBef>
              <a:spcAft>
                <a:spcPts val="0"/>
              </a:spcAft>
              <a:buClr>
                <a:schemeClr val="dk1"/>
              </a:buClr>
              <a:buSzPct val="100000"/>
              <a:buNone/>
              <a:defRPr sz="2100">
                <a:solidFill>
                  <a:schemeClr val="dk1"/>
                </a:solidFill>
              </a:defRPr>
            </a:lvl2pPr>
            <a:lvl3pPr lvl="2" algn="ctr">
              <a:lnSpc>
                <a:spcPct val="100000"/>
              </a:lnSpc>
              <a:spcBef>
                <a:spcPts val="0"/>
              </a:spcBef>
              <a:spcAft>
                <a:spcPts val="0"/>
              </a:spcAft>
              <a:buClr>
                <a:schemeClr val="dk1"/>
              </a:buClr>
              <a:buSzPct val="100000"/>
              <a:buNone/>
              <a:defRPr sz="2100">
                <a:solidFill>
                  <a:schemeClr val="dk1"/>
                </a:solidFill>
              </a:defRPr>
            </a:lvl3pPr>
            <a:lvl4pPr lvl="3" algn="ctr">
              <a:lnSpc>
                <a:spcPct val="100000"/>
              </a:lnSpc>
              <a:spcBef>
                <a:spcPts val="0"/>
              </a:spcBef>
              <a:spcAft>
                <a:spcPts val="0"/>
              </a:spcAft>
              <a:buClr>
                <a:schemeClr val="dk1"/>
              </a:buClr>
              <a:buSzPct val="100000"/>
              <a:buNone/>
              <a:defRPr sz="2100">
                <a:solidFill>
                  <a:schemeClr val="dk1"/>
                </a:solidFill>
              </a:defRPr>
            </a:lvl4pPr>
            <a:lvl5pPr lvl="4" algn="ctr">
              <a:lnSpc>
                <a:spcPct val="100000"/>
              </a:lnSpc>
              <a:spcBef>
                <a:spcPts val="0"/>
              </a:spcBef>
              <a:spcAft>
                <a:spcPts val="0"/>
              </a:spcAft>
              <a:buClr>
                <a:schemeClr val="dk1"/>
              </a:buClr>
              <a:buSzPct val="100000"/>
              <a:buNone/>
              <a:defRPr sz="2100">
                <a:solidFill>
                  <a:schemeClr val="dk1"/>
                </a:solidFill>
              </a:defRPr>
            </a:lvl5pPr>
            <a:lvl6pPr lvl="5" algn="ctr">
              <a:lnSpc>
                <a:spcPct val="100000"/>
              </a:lnSpc>
              <a:spcBef>
                <a:spcPts val="0"/>
              </a:spcBef>
              <a:spcAft>
                <a:spcPts val="0"/>
              </a:spcAft>
              <a:buClr>
                <a:schemeClr val="dk1"/>
              </a:buClr>
              <a:buSzPct val="100000"/>
              <a:buNone/>
              <a:defRPr sz="2100">
                <a:solidFill>
                  <a:schemeClr val="dk1"/>
                </a:solidFill>
              </a:defRPr>
            </a:lvl6pPr>
            <a:lvl7pPr lvl="6" algn="ctr">
              <a:lnSpc>
                <a:spcPct val="100000"/>
              </a:lnSpc>
              <a:spcBef>
                <a:spcPts val="0"/>
              </a:spcBef>
              <a:spcAft>
                <a:spcPts val="0"/>
              </a:spcAft>
              <a:buClr>
                <a:schemeClr val="dk1"/>
              </a:buClr>
              <a:buSzPct val="100000"/>
              <a:buNone/>
              <a:defRPr sz="2100">
                <a:solidFill>
                  <a:schemeClr val="dk1"/>
                </a:solidFill>
              </a:defRPr>
            </a:lvl7pPr>
            <a:lvl8pPr lvl="7" algn="ctr">
              <a:lnSpc>
                <a:spcPct val="100000"/>
              </a:lnSpc>
              <a:spcBef>
                <a:spcPts val="0"/>
              </a:spcBef>
              <a:spcAft>
                <a:spcPts val="0"/>
              </a:spcAft>
              <a:buClr>
                <a:schemeClr val="dk1"/>
              </a:buClr>
              <a:buSzPct val="100000"/>
              <a:buNone/>
              <a:defRPr sz="2100">
                <a:solidFill>
                  <a:schemeClr val="dk1"/>
                </a:solidFill>
              </a:defRPr>
            </a:lvl8pPr>
            <a:lvl9pPr lvl="8" algn="ctr">
              <a:lnSpc>
                <a:spcPct val="100000"/>
              </a:lnSpc>
              <a:spcBef>
                <a:spcPts val="0"/>
              </a:spcBef>
              <a:spcAft>
                <a:spcPts val="0"/>
              </a:spcAft>
              <a:buClr>
                <a:schemeClr val="dk1"/>
              </a:buClr>
              <a:buSzPct val="100000"/>
              <a:buNone/>
              <a:defRPr sz="2100">
                <a:solidFill>
                  <a:schemeClr val="dk1"/>
                </a:solidFill>
              </a:defRPr>
            </a:lvl9pPr>
          </a:lstStyle>
          <a:p>
            <a:endParaRPr/>
          </a:p>
        </p:txBody>
      </p:sp>
      <p:sp>
        <p:nvSpPr>
          <p:cNvPr id="44" name="Shape 44"/>
          <p:cNvSpPr txBox="1">
            <a:spLocks noGrp="1"/>
          </p:cNvSpPr>
          <p:nvPr>
            <p:ph type="body" idx="2"/>
          </p:nvPr>
        </p:nvSpPr>
        <p:spPr>
          <a:xfrm>
            <a:off x="4939500" y="724200"/>
            <a:ext cx="3837000" cy="3695100"/>
          </a:xfrm>
          <a:prstGeom prst="rect">
            <a:avLst/>
          </a:prstGeom>
        </p:spPr>
        <p:txBody>
          <a:bodyPr lIns="91425" tIns="91425" rIns="91425" bIns="91425" anchor="ctr" anchorCtr="0"/>
          <a:lstStyle>
            <a:lvl1pPr lvl="0">
              <a:spcBef>
                <a:spcPts val="0"/>
              </a:spcBef>
              <a:buClr>
                <a:schemeClr val="lt1"/>
              </a:buClr>
              <a:defRPr>
                <a:solidFill>
                  <a:schemeClr val="lt1"/>
                </a:solidFill>
              </a:defRPr>
            </a:lvl1pPr>
            <a:lvl2pPr lvl="1">
              <a:spcBef>
                <a:spcPts val="0"/>
              </a:spcBef>
              <a:buClr>
                <a:schemeClr val="lt1"/>
              </a:buClr>
              <a:defRPr>
                <a:solidFill>
                  <a:schemeClr val="lt1"/>
                </a:solidFill>
              </a:defRPr>
            </a:lvl2pPr>
            <a:lvl3pPr lvl="2">
              <a:spcBef>
                <a:spcPts val="0"/>
              </a:spcBef>
              <a:buClr>
                <a:schemeClr val="lt1"/>
              </a:buClr>
              <a:defRPr>
                <a:solidFill>
                  <a:schemeClr val="lt1"/>
                </a:solidFill>
              </a:defRPr>
            </a:lvl3pPr>
            <a:lvl4pPr lvl="3">
              <a:spcBef>
                <a:spcPts val="0"/>
              </a:spcBef>
              <a:buClr>
                <a:schemeClr val="lt1"/>
              </a:buClr>
              <a:defRPr>
                <a:solidFill>
                  <a:schemeClr val="lt1"/>
                </a:solidFill>
              </a:defRPr>
            </a:lvl4pPr>
            <a:lvl5pPr lvl="4">
              <a:spcBef>
                <a:spcPts val="0"/>
              </a:spcBef>
              <a:buClr>
                <a:schemeClr val="lt1"/>
              </a:buClr>
              <a:defRPr>
                <a:solidFill>
                  <a:schemeClr val="lt1"/>
                </a:solidFill>
              </a:defRPr>
            </a:lvl5pPr>
            <a:lvl6pPr lvl="5">
              <a:spcBef>
                <a:spcPts val="0"/>
              </a:spcBef>
              <a:buClr>
                <a:schemeClr val="lt1"/>
              </a:buClr>
              <a:defRPr>
                <a:solidFill>
                  <a:schemeClr val="lt1"/>
                </a:solidFill>
              </a:defRPr>
            </a:lvl6pPr>
            <a:lvl7pPr lvl="6">
              <a:spcBef>
                <a:spcPts val="0"/>
              </a:spcBef>
              <a:buClr>
                <a:schemeClr val="lt1"/>
              </a:buClr>
              <a:defRPr>
                <a:solidFill>
                  <a:schemeClr val="lt1"/>
                </a:solidFill>
              </a:defRPr>
            </a:lvl7pPr>
            <a:lvl8pPr lvl="7">
              <a:spcBef>
                <a:spcPts val="0"/>
              </a:spcBef>
              <a:buClr>
                <a:schemeClr val="lt1"/>
              </a:buClr>
              <a:defRPr>
                <a:solidFill>
                  <a:schemeClr val="lt1"/>
                </a:solidFill>
              </a:defRPr>
            </a:lvl8pPr>
            <a:lvl9pPr lvl="8">
              <a:spcBef>
                <a:spcPts val="0"/>
              </a:spcBef>
              <a:buClr>
                <a:schemeClr val="lt1"/>
              </a:buClr>
              <a:defRPr>
                <a:solidFill>
                  <a:schemeClr val="lt1"/>
                </a:solidFill>
              </a:defRPr>
            </a:lvl9pPr>
          </a:lstStyle>
          <a:p>
            <a:endParaRPr/>
          </a:p>
        </p:txBody>
      </p:sp>
      <p:sp>
        <p:nvSpPr>
          <p:cNvPr id="45" name="Shape 45"/>
          <p:cNvSpPr txBox="1">
            <a:spLocks noGrp="1"/>
          </p:cNvSpPr>
          <p:nvPr>
            <p:ph type="sldNum" idx="12"/>
          </p:nvPr>
        </p:nvSpPr>
        <p:spPr>
          <a:xfrm>
            <a:off x="8490250" y="4681009"/>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46"/>
        <p:cNvGrpSpPr/>
        <p:nvPr/>
      </p:nvGrpSpPr>
      <p:grpSpPr>
        <a:xfrm>
          <a:off x="0" y="0"/>
          <a:ext cx="0" cy="0"/>
          <a:chOff x="0" y="0"/>
          <a:chExt cx="0" cy="0"/>
        </a:xfrm>
      </p:grpSpPr>
      <p:sp>
        <p:nvSpPr>
          <p:cNvPr id="47" name="Shape 47"/>
          <p:cNvSpPr txBox="1">
            <a:spLocks noGrp="1"/>
          </p:cNvSpPr>
          <p:nvPr>
            <p:ph type="body" idx="1"/>
          </p:nvPr>
        </p:nvSpPr>
        <p:spPr>
          <a:xfrm>
            <a:off x="311700" y="4230575"/>
            <a:ext cx="5998800" cy="605100"/>
          </a:xfrm>
          <a:prstGeom prst="rect">
            <a:avLst/>
          </a:prstGeom>
        </p:spPr>
        <p:txBody>
          <a:bodyPr lIns="91425" tIns="91425" rIns="91425" bIns="91425" anchor="ctr" anchorCtr="0"/>
          <a:lstStyle>
            <a:lvl1pPr lvl="0">
              <a:lnSpc>
                <a:spcPct val="100000"/>
              </a:lnSpc>
              <a:spcBef>
                <a:spcPts val="0"/>
              </a:spcBef>
              <a:spcAft>
                <a:spcPts val="0"/>
              </a:spcAft>
              <a:buClr>
                <a:schemeClr val="dk1"/>
              </a:buClr>
              <a:buSzPct val="100000"/>
              <a:buFont typeface="Oswald"/>
              <a:buNone/>
              <a:defRPr sz="2100">
                <a:solidFill>
                  <a:schemeClr val="dk1"/>
                </a:solidFill>
                <a:latin typeface="Oswald"/>
                <a:ea typeface="Oswald"/>
                <a:cs typeface="Oswald"/>
                <a:sym typeface="Oswald"/>
              </a:defRPr>
            </a:lvl1pPr>
          </a:lstStyle>
          <a:p>
            <a:endParaRPr/>
          </a:p>
        </p:txBody>
      </p:sp>
      <p:sp>
        <p:nvSpPr>
          <p:cNvPr id="48" name="Shape 48"/>
          <p:cNvSpPr txBox="1">
            <a:spLocks noGrp="1"/>
          </p:cNvSpPr>
          <p:nvPr>
            <p:ph type="sldNum" idx="12"/>
          </p:nvPr>
        </p:nvSpPr>
        <p:spPr>
          <a:xfrm>
            <a:off x="8490250" y="4681009"/>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late">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572700"/>
          </a:xfrm>
          <a:prstGeom prst="rect">
            <a:avLst/>
          </a:prstGeom>
          <a:noFill/>
          <a:ln>
            <a:noFill/>
          </a:ln>
        </p:spPr>
        <p:txBody>
          <a:bodyPr lIns="91425" tIns="91425" rIns="91425" bIns="91425" anchor="t" anchorCtr="0"/>
          <a:lstStyle>
            <a:lvl1pPr lvl="0">
              <a:spcBef>
                <a:spcPts val="0"/>
              </a:spcBef>
              <a:buClr>
                <a:schemeClr val="dk1"/>
              </a:buClr>
              <a:buSzPct val="100000"/>
              <a:buFont typeface="Oswald"/>
              <a:buNone/>
              <a:defRPr sz="3000">
                <a:solidFill>
                  <a:schemeClr val="dk1"/>
                </a:solidFill>
                <a:latin typeface="Oswald"/>
                <a:ea typeface="Oswald"/>
                <a:cs typeface="Oswald"/>
                <a:sym typeface="Oswald"/>
              </a:defRPr>
            </a:lvl1pPr>
            <a:lvl2pPr lvl="1">
              <a:spcBef>
                <a:spcPts val="0"/>
              </a:spcBef>
              <a:buClr>
                <a:schemeClr val="dk1"/>
              </a:buClr>
              <a:buSzPct val="100000"/>
              <a:buFont typeface="Oswald"/>
              <a:buNone/>
              <a:defRPr sz="3000">
                <a:solidFill>
                  <a:schemeClr val="dk1"/>
                </a:solidFill>
                <a:latin typeface="Oswald"/>
                <a:ea typeface="Oswald"/>
                <a:cs typeface="Oswald"/>
                <a:sym typeface="Oswald"/>
              </a:defRPr>
            </a:lvl2pPr>
            <a:lvl3pPr lvl="2">
              <a:spcBef>
                <a:spcPts val="0"/>
              </a:spcBef>
              <a:buClr>
                <a:schemeClr val="dk1"/>
              </a:buClr>
              <a:buSzPct val="100000"/>
              <a:buFont typeface="Oswald"/>
              <a:buNone/>
              <a:defRPr sz="3000">
                <a:solidFill>
                  <a:schemeClr val="dk1"/>
                </a:solidFill>
                <a:latin typeface="Oswald"/>
                <a:ea typeface="Oswald"/>
                <a:cs typeface="Oswald"/>
                <a:sym typeface="Oswald"/>
              </a:defRPr>
            </a:lvl3pPr>
            <a:lvl4pPr lvl="3">
              <a:spcBef>
                <a:spcPts val="0"/>
              </a:spcBef>
              <a:buClr>
                <a:schemeClr val="dk1"/>
              </a:buClr>
              <a:buSzPct val="100000"/>
              <a:buFont typeface="Oswald"/>
              <a:buNone/>
              <a:defRPr sz="3000">
                <a:solidFill>
                  <a:schemeClr val="dk1"/>
                </a:solidFill>
                <a:latin typeface="Oswald"/>
                <a:ea typeface="Oswald"/>
                <a:cs typeface="Oswald"/>
                <a:sym typeface="Oswald"/>
              </a:defRPr>
            </a:lvl4pPr>
            <a:lvl5pPr lvl="4">
              <a:spcBef>
                <a:spcPts val="0"/>
              </a:spcBef>
              <a:buClr>
                <a:schemeClr val="dk1"/>
              </a:buClr>
              <a:buSzPct val="100000"/>
              <a:buFont typeface="Oswald"/>
              <a:buNone/>
              <a:defRPr sz="3000">
                <a:solidFill>
                  <a:schemeClr val="dk1"/>
                </a:solidFill>
                <a:latin typeface="Oswald"/>
                <a:ea typeface="Oswald"/>
                <a:cs typeface="Oswald"/>
                <a:sym typeface="Oswald"/>
              </a:defRPr>
            </a:lvl5pPr>
            <a:lvl6pPr lvl="5">
              <a:spcBef>
                <a:spcPts val="0"/>
              </a:spcBef>
              <a:buClr>
                <a:schemeClr val="dk1"/>
              </a:buClr>
              <a:buSzPct val="100000"/>
              <a:buFont typeface="Oswald"/>
              <a:buNone/>
              <a:defRPr sz="3000">
                <a:solidFill>
                  <a:schemeClr val="dk1"/>
                </a:solidFill>
                <a:latin typeface="Oswald"/>
                <a:ea typeface="Oswald"/>
                <a:cs typeface="Oswald"/>
                <a:sym typeface="Oswald"/>
              </a:defRPr>
            </a:lvl6pPr>
            <a:lvl7pPr lvl="6">
              <a:spcBef>
                <a:spcPts val="0"/>
              </a:spcBef>
              <a:buClr>
                <a:schemeClr val="dk1"/>
              </a:buClr>
              <a:buSzPct val="100000"/>
              <a:buFont typeface="Oswald"/>
              <a:buNone/>
              <a:defRPr sz="3000">
                <a:solidFill>
                  <a:schemeClr val="dk1"/>
                </a:solidFill>
                <a:latin typeface="Oswald"/>
                <a:ea typeface="Oswald"/>
                <a:cs typeface="Oswald"/>
                <a:sym typeface="Oswald"/>
              </a:defRPr>
            </a:lvl7pPr>
            <a:lvl8pPr lvl="7">
              <a:spcBef>
                <a:spcPts val="0"/>
              </a:spcBef>
              <a:buClr>
                <a:schemeClr val="dk1"/>
              </a:buClr>
              <a:buSzPct val="100000"/>
              <a:buFont typeface="Oswald"/>
              <a:buNone/>
              <a:defRPr sz="3000">
                <a:solidFill>
                  <a:schemeClr val="dk1"/>
                </a:solidFill>
                <a:latin typeface="Oswald"/>
                <a:ea typeface="Oswald"/>
                <a:cs typeface="Oswald"/>
                <a:sym typeface="Oswald"/>
              </a:defRPr>
            </a:lvl8pPr>
            <a:lvl9pPr lvl="8">
              <a:spcBef>
                <a:spcPts val="0"/>
              </a:spcBef>
              <a:buClr>
                <a:schemeClr val="dk1"/>
              </a:buClr>
              <a:buSzPct val="100000"/>
              <a:buFont typeface="Oswald"/>
              <a:buNone/>
              <a:defRPr sz="3000">
                <a:solidFill>
                  <a:schemeClr val="dk1"/>
                </a:solidFill>
                <a:latin typeface="Oswald"/>
                <a:ea typeface="Oswald"/>
                <a:cs typeface="Oswald"/>
                <a:sym typeface="Oswald"/>
              </a:defRPr>
            </a:lvl9pPr>
          </a:lstStyle>
          <a:p>
            <a:endParaRPr/>
          </a:p>
        </p:txBody>
      </p:sp>
      <p:sp>
        <p:nvSpPr>
          <p:cNvPr id="7" name="Shape 7"/>
          <p:cNvSpPr txBox="1">
            <a:spLocks noGrp="1"/>
          </p:cNvSpPr>
          <p:nvPr>
            <p:ph type="body" idx="1"/>
          </p:nvPr>
        </p:nvSpPr>
        <p:spPr>
          <a:xfrm>
            <a:off x="311700" y="1152475"/>
            <a:ext cx="8520600" cy="3416400"/>
          </a:xfrm>
          <a:prstGeom prst="rect">
            <a:avLst/>
          </a:prstGeom>
          <a:noFill/>
          <a:ln>
            <a:noFill/>
          </a:ln>
        </p:spPr>
        <p:txBody>
          <a:bodyPr lIns="91425" tIns="91425" rIns="91425" bIns="91425" anchor="t" anchorCtr="0"/>
          <a:lstStyle>
            <a:lvl1pPr lvl="0">
              <a:lnSpc>
                <a:spcPct val="115000"/>
              </a:lnSpc>
              <a:spcBef>
                <a:spcPts val="0"/>
              </a:spcBef>
              <a:spcAft>
                <a:spcPts val="1600"/>
              </a:spcAft>
              <a:buClr>
                <a:schemeClr val="accent3"/>
              </a:buClr>
              <a:buSzPct val="100000"/>
              <a:buFont typeface="Average"/>
              <a:buChar char="●"/>
              <a:defRPr sz="1800">
                <a:solidFill>
                  <a:schemeClr val="accent3"/>
                </a:solidFill>
                <a:latin typeface="Average"/>
                <a:ea typeface="Average"/>
                <a:cs typeface="Average"/>
                <a:sym typeface="Average"/>
              </a:defRPr>
            </a:lvl1pPr>
            <a:lvl2pPr lvl="1">
              <a:lnSpc>
                <a:spcPct val="115000"/>
              </a:lnSpc>
              <a:spcBef>
                <a:spcPts val="0"/>
              </a:spcBef>
              <a:spcAft>
                <a:spcPts val="1600"/>
              </a:spcAft>
              <a:buClr>
                <a:schemeClr val="accent3"/>
              </a:buClr>
              <a:buFont typeface="Average"/>
              <a:buChar char="○"/>
              <a:defRPr>
                <a:solidFill>
                  <a:schemeClr val="accent3"/>
                </a:solidFill>
                <a:latin typeface="Average"/>
                <a:ea typeface="Average"/>
                <a:cs typeface="Average"/>
                <a:sym typeface="Average"/>
              </a:defRPr>
            </a:lvl2pPr>
            <a:lvl3pPr lvl="2">
              <a:lnSpc>
                <a:spcPct val="115000"/>
              </a:lnSpc>
              <a:spcBef>
                <a:spcPts val="0"/>
              </a:spcBef>
              <a:spcAft>
                <a:spcPts val="1600"/>
              </a:spcAft>
              <a:buClr>
                <a:schemeClr val="accent3"/>
              </a:buClr>
              <a:buFont typeface="Average"/>
              <a:buChar char="■"/>
              <a:defRPr>
                <a:solidFill>
                  <a:schemeClr val="accent3"/>
                </a:solidFill>
                <a:latin typeface="Average"/>
                <a:ea typeface="Average"/>
                <a:cs typeface="Average"/>
                <a:sym typeface="Average"/>
              </a:defRPr>
            </a:lvl3pPr>
            <a:lvl4pPr lvl="3">
              <a:lnSpc>
                <a:spcPct val="115000"/>
              </a:lnSpc>
              <a:spcBef>
                <a:spcPts val="0"/>
              </a:spcBef>
              <a:spcAft>
                <a:spcPts val="1600"/>
              </a:spcAft>
              <a:buClr>
                <a:schemeClr val="accent3"/>
              </a:buClr>
              <a:buFont typeface="Average"/>
              <a:buChar char="●"/>
              <a:defRPr>
                <a:solidFill>
                  <a:schemeClr val="accent3"/>
                </a:solidFill>
                <a:latin typeface="Average"/>
                <a:ea typeface="Average"/>
                <a:cs typeface="Average"/>
                <a:sym typeface="Average"/>
              </a:defRPr>
            </a:lvl4pPr>
            <a:lvl5pPr lvl="4">
              <a:lnSpc>
                <a:spcPct val="115000"/>
              </a:lnSpc>
              <a:spcBef>
                <a:spcPts val="0"/>
              </a:spcBef>
              <a:spcAft>
                <a:spcPts val="1600"/>
              </a:spcAft>
              <a:buClr>
                <a:schemeClr val="accent3"/>
              </a:buClr>
              <a:buFont typeface="Average"/>
              <a:buChar char="○"/>
              <a:defRPr>
                <a:solidFill>
                  <a:schemeClr val="accent3"/>
                </a:solidFill>
                <a:latin typeface="Average"/>
                <a:ea typeface="Average"/>
                <a:cs typeface="Average"/>
                <a:sym typeface="Average"/>
              </a:defRPr>
            </a:lvl5pPr>
            <a:lvl6pPr lvl="5">
              <a:lnSpc>
                <a:spcPct val="115000"/>
              </a:lnSpc>
              <a:spcBef>
                <a:spcPts val="0"/>
              </a:spcBef>
              <a:spcAft>
                <a:spcPts val="1600"/>
              </a:spcAft>
              <a:buClr>
                <a:schemeClr val="accent3"/>
              </a:buClr>
              <a:buFont typeface="Average"/>
              <a:buChar char="■"/>
              <a:defRPr>
                <a:solidFill>
                  <a:schemeClr val="accent3"/>
                </a:solidFill>
                <a:latin typeface="Average"/>
                <a:ea typeface="Average"/>
                <a:cs typeface="Average"/>
                <a:sym typeface="Average"/>
              </a:defRPr>
            </a:lvl6pPr>
            <a:lvl7pPr lvl="6">
              <a:lnSpc>
                <a:spcPct val="115000"/>
              </a:lnSpc>
              <a:spcBef>
                <a:spcPts val="0"/>
              </a:spcBef>
              <a:spcAft>
                <a:spcPts val="1600"/>
              </a:spcAft>
              <a:buClr>
                <a:schemeClr val="accent3"/>
              </a:buClr>
              <a:buFont typeface="Average"/>
              <a:buChar char="●"/>
              <a:defRPr>
                <a:solidFill>
                  <a:schemeClr val="accent3"/>
                </a:solidFill>
                <a:latin typeface="Average"/>
                <a:ea typeface="Average"/>
                <a:cs typeface="Average"/>
                <a:sym typeface="Average"/>
              </a:defRPr>
            </a:lvl7pPr>
            <a:lvl8pPr lvl="7">
              <a:lnSpc>
                <a:spcPct val="115000"/>
              </a:lnSpc>
              <a:spcBef>
                <a:spcPts val="0"/>
              </a:spcBef>
              <a:spcAft>
                <a:spcPts val="1600"/>
              </a:spcAft>
              <a:buClr>
                <a:schemeClr val="accent3"/>
              </a:buClr>
              <a:buFont typeface="Average"/>
              <a:buChar char="○"/>
              <a:defRPr>
                <a:solidFill>
                  <a:schemeClr val="accent3"/>
                </a:solidFill>
                <a:latin typeface="Average"/>
                <a:ea typeface="Average"/>
                <a:cs typeface="Average"/>
                <a:sym typeface="Average"/>
              </a:defRPr>
            </a:lvl8pPr>
            <a:lvl9pPr lvl="8">
              <a:lnSpc>
                <a:spcPct val="115000"/>
              </a:lnSpc>
              <a:spcBef>
                <a:spcPts val="0"/>
              </a:spcBef>
              <a:spcAft>
                <a:spcPts val="1600"/>
              </a:spcAft>
              <a:buClr>
                <a:schemeClr val="accent3"/>
              </a:buClr>
              <a:buFont typeface="Average"/>
              <a:buChar char="■"/>
              <a:defRPr>
                <a:solidFill>
                  <a:schemeClr val="accent3"/>
                </a:solidFill>
                <a:latin typeface="Average"/>
                <a:ea typeface="Average"/>
                <a:cs typeface="Average"/>
                <a:sym typeface="Average"/>
              </a:defRPr>
            </a:lvl9pPr>
          </a:lstStyle>
          <a:p>
            <a:endParaRPr/>
          </a:p>
        </p:txBody>
      </p:sp>
      <p:sp>
        <p:nvSpPr>
          <p:cNvPr id="8" name="Shape 8"/>
          <p:cNvSpPr txBox="1">
            <a:spLocks noGrp="1"/>
          </p:cNvSpPr>
          <p:nvPr>
            <p:ph type="sldNum" idx="12"/>
          </p:nvPr>
        </p:nvSpPr>
        <p:spPr>
          <a:xfrm>
            <a:off x="8490250" y="4681009"/>
            <a:ext cx="548700" cy="393600"/>
          </a:xfrm>
          <a:prstGeom prst="rect">
            <a:avLst/>
          </a:prstGeom>
          <a:noFill/>
          <a:ln>
            <a:noFill/>
          </a:ln>
        </p:spPr>
        <p:txBody>
          <a:bodyPr lIns="91425" tIns="91425" rIns="91425" bIns="91425" anchor="ctr" anchorCtr="0">
            <a:noAutofit/>
          </a:bodyPr>
          <a:lstStyle/>
          <a:p>
            <a:pPr lvl="0" algn="r">
              <a:spcBef>
                <a:spcPts val="0"/>
              </a:spcBef>
              <a:buNone/>
            </a:pPr>
            <a:fld id="{00000000-1234-1234-1234-123412341234}" type="slidenum">
              <a:rPr lang="en" sz="1000">
                <a:solidFill>
                  <a:schemeClr val="accent3"/>
                </a:solidFill>
                <a:latin typeface="Average"/>
                <a:ea typeface="Average"/>
                <a:cs typeface="Average"/>
                <a:sym typeface="Average"/>
              </a:rPr>
              <a:t>‹#›</a:t>
            </a:fld>
            <a:endParaRPr lang="en" sz="1000">
              <a:solidFill>
                <a:schemeClr val="accent3"/>
              </a:solidFill>
              <a:latin typeface="Average"/>
              <a:ea typeface="Average"/>
              <a:cs typeface="Average"/>
              <a:sym typeface="Average"/>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youtube.com/watch?v=WSY4HzWZIlo"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5.jp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www.youtube.com/watch?v=IqV5L66EP2E"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jp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Shape 59"/>
          <p:cNvSpPr txBox="1">
            <a:spLocks noGrp="1"/>
          </p:cNvSpPr>
          <p:nvPr>
            <p:ph type="ctrTitle"/>
          </p:nvPr>
        </p:nvSpPr>
        <p:spPr>
          <a:xfrm>
            <a:off x="671257" y="990800"/>
            <a:ext cx="7801500" cy="1730100"/>
          </a:xfrm>
          <a:prstGeom prst="rect">
            <a:avLst/>
          </a:prstGeom>
        </p:spPr>
        <p:txBody>
          <a:bodyPr lIns="91425" tIns="91425" rIns="91425" bIns="91425" anchor="b" anchorCtr="0">
            <a:noAutofit/>
          </a:bodyPr>
          <a:lstStyle/>
          <a:p>
            <a:pPr lvl="0">
              <a:spcBef>
                <a:spcPts val="0"/>
              </a:spcBef>
              <a:buNone/>
            </a:pPr>
            <a:r>
              <a:rPr lang="en"/>
              <a:t>Forms of Energy </a:t>
            </a:r>
          </a:p>
        </p:txBody>
      </p:sp>
      <p:sp>
        <p:nvSpPr>
          <p:cNvPr id="60" name="Shape 60"/>
          <p:cNvSpPr txBox="1">
            <a:spLocks noGrp="1"/>
          </p:cNvSpPr>
          <p:nvPr>
            <p:ph type="subTitle" idx="1"/>
          </p:nvPr>
        </p:nvSpPr>
        <p:spPr>
          <a:xfrm>
            <a:off x="671250" y="3174875"/>
            <a:ext cx="7801500" cy="7926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Shape 116"/>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endParaRPr/>
          </a:p>
        </p:txBody>
      </p:sp>
      <p:sp>
        <p:nvSpPr>
          <p:cNvPr id="117" name="Shape 117"/>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lvl="0">
              <a:spcBef>
                <a:spcPts val="0"/>
              </a:spcBef>
              <a:buNone/>
            </a:pPr>
            <a:endParaRPr/>
          </a:p>
        </p:txBody>
      </p:sp>
      <p:sp>
        <p:nvSpPr>
          <p:cNvPr id="118" name="Shape 118" descr="You will learn about &quot;Force, Work and Energy&quot; in this video. Force is the push or pull applied on an object. It can move a stationary object or stop a moving object. Force can also change the speed and direction of a moving object. If enough force is applied, it can also change the shape or size of an object.   When force is applied on an object, resulting in the movement of that object, work is said to be done. Work can be calculated using the formula, Work done = Force x Distance.  The ability or the capacity to do work is called energy. The food that we eat gives us energy to do various activities.  Educational Videos for people of all ages: http://www.SmartLearningforAll.com  Subscribe to our YouTube Channel: http://www.youtube.com/user/Smartlearningforall?sub_confirmation=1" title="Force, Work and Energy for Kids">
            <a:hlinkClick r:id="rId3"/>
          </p:cNvPr>
          <p:cNvSpPr/>
          <p:nvPr/>
        </p:nvSpPr>
        <p:spPr>
          <a:xfrm>
            <a:off x="0" y="0"/>
            <a:ext cx="9144000" cy="5143500"/>
          </a:xfrm>
          <a:prstGeom prst="rect">
            <a:avLst/>
          </a:prstGeom>
          <a:blipFill>
            <a:blip r:embed="rId4">
              <a:alphaModFix/>
            </a:blip>
            <a:stretch>
              <a:fillRect/>
            </a:stretch>
          </a:blipFill>
          <a:ln>
            <a:noFill/>
          </a:ln>
        </p:spPr>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Shape 123"/>
          <p:cNvSpPr txBox="1">
            <a:spLocks noGrp="1"/>
          </p:cNvSpPr>
          <p:nvPr>
            <p:ph type="body" idx="1"/>
          </p:nvPr>
        </p:nvSpPr>
        <p:spPr>
          <a:xfrm>
            <a:off x="311700" y="188500"/>
            <a:ext cx="8520600" cy="4380300"/>
          </a:xfrm>
          <a:prstGeom prst="rect">
            <a:avLst/>
          </a:prstGeom>
        </p:spPr>
        <p:txBody>
          <a:bodyPr lIns="91425" tIns="91425" rIns="91425" bIns="91425" anchor="t" anchorCtr="0">
            <a:noAutofit/>
          </a:bodyPr>
          <a:lstStyle/>
          <a:p>
            <a:pPr lvl="0" algn="ctr" rtl="0">
              <a:lnSpc>
                <a:spcPct val="100000"/>
              </a:lnSpc>
              <a:spcBef>
                <a:spcPts val="0"/>
              </a:spcBef>
              <a:spcAft>
                <a:spcPts val="0"/>
              </a:spcAft>
              <a:buNone/>
            </a:pPr>
            <a:r>
              <a:rPr lang="en" sz="2400" b="1">
                <a:solidFill>
                  <a:srgbClr val="FFFFFF"/>
                </a:solidFill>
                <a:latin typeface="Arial"/>
                <a:ea typeface="Arial"/>
                <a:cs typeface="Arial"/>
                <a:sym typeface="Arial"/>
              </a:rPr>
              <a:t>Notes from Video </a:t>
            </a:r>
          </a:p>
          <a:p>
            <a:pPr marL="457200" lvl="0" indent="-381000" rtl="0">
              <a:lnSpc>
                <a:spcPct val="100000"/>
              </a:lnSpc>
              <a:spcBef>
                <a:spcPts val="0"/>
              </a:spcBef>
              <a:spcAft>
                <a:spcPts val="0"/>
              </a:spcAft>
              <a:buClr>
                <a:srgbClr val="FFFFFF"/>
              </a:buClr>
              <a:buSzPct val="100000"/>
              <a:buFont typeface="Arial"/>
              <a:buChar char="●"/>
            </a:pPr>
            <a:r>
              <a:rPr lang="en" sz="2400">
                <a:solidFill>
                  <a:srgbClr val="FFFFFF"/>
                </a:solidFill>
              </a:rPr>
              <a:t>Force</a:t>
            </a:r>
          </a:p>
          <a:p>
            <a:pPr marL="914400" lvl="1" indent="-381000" rtl="0">
              <a:lnSpc>
                <a:spcPct val="100000"/>
              </a:lnSpc>
              <a:spcBef>
                <a:spcPts val="0"/>
              </a:spcBef>
              <a:spcAft>
                <a:spcPts val="0"/>
              </a:spcAft>
              <a:buClr>
                <a:srgbClr val="FFFFFF"/>
              </a:buClr>
              <a:buSzPct val="100000"/>
              <a:buFont typeface="Arial"/>
              <a:buChar char="○"/>
            </a:pPr>
            <a:r>
              <a:rPr lang="en" sz="2400">
                <a:solidFill>
                  <a:srgbClr val="FFFFFF"/>
                </a:solidFill>
              </a:rPr>
              <a:t>Push or pull applied on a object</a:t>
            </a:r>
          </a:p>
          <a:p>
            <a:pPr marL="914400" lvl="1" indent="-381000" rtl="0">
              <a:lnSpc>
                <a:spcPct val="100000"/>
              </a:lnSpc>
              <a:spcBef>
                <a:spcPts val="0"/>
              </a:spcBef>
              <a:spcAft>
                <a:spcPts val="0"/>
              </a:spcAft>
              <a:buClr>
                <a:srgbClr val="FFFFFF"/>
              </a:buClr>
              <a:buSzPct val="100000"/>
              <a:buFont typeface="Arial"/>
              <a:buChar char="○"/>
            </a:pPr>
            <a:r>
              <a:rPr lang="en" sz="2400">
                <a:solidFill>
                  <a:srgbClr val="FFFFFF"/>
                </a:solidFill>
              </a:rPr>
              <a:t>It can move stationary object or stop a moving object</a:t>
            </a:r>
          </a:p>
          <a:p>
            <a:pPr marL="914400" lvl="1" indent="-381000" rtl="0">
              <a:lnSpc>
                <a:spcPct val="100000"/>
              </a:lnSpc>
              <a:spcBef>
                <a:spcPts val="0"/>
              </a:spcBef>
              <a:spcAft>
                <a:spcPts val="0"/>
              </a:spcAft>
              <a:buClr>
                <a:srgbClr val="FFFFFF"/>
              </a:buClr>
              <a:buSzPct val="100000"/>
              <a:buFont typeface="Arial"/>
              <a:buChar char="○"/>
            </a:pPr>
            <a:r>
              <a:rPr lang="en" sz="2400">
                <a:solidFill>
                  <a:srgbClr val="FFFFFF"/>
                </a:solidFill>
              </a:rPr>
              <a:t>Force can also change the speed and direction of a moving object</a:t>
            </a:r>
          </a:p>
          <a:p>
            <a:pPr marL="914400" lvl="1" indent="-381000" rtl="0">
              <a:lnSpc>
                <a:spcPct val="100000"/>
              </a:lnSpc>
              <a:spcBef>
                <a:spcPts val="0"/>
              </a:spcBef>
              <a:spcAft>
                <a:spcPts val="0"/>
              </a:spcAft>
              <a:buClr>
                <a:srgbClr val="FFFFFF"/>
              </a:buClr>
              <a:buSzPct val="100000"/>
              <a:buFont typeface="Arial"/>
              <a:buChar char="○"/>
            </a:pPr>
            <a:r>
              <a:rPr lang="en" sz="2400">
                <a:solidFill>
                  <a:srgbClr val="FFFFFF"/>
                </a:solidFill>
              </a:rPr>
              <a:t>If enough force is applied, it can also change the shape and or size of an object</a:t>
            </a:r>
          </a:p>
          <a:p>
            <a:pPr marL="0" lvl="0" indent="0" rtl="0">
              <a:lnSpc>
                <a:spcPct val="100000"/>
              </a:lnSpc>
              <a:spcBef>
                <a:spcPts val="0"/>
              </a:spcBef>
              <a:spcAft>
                <a:spcPts val="0"/>
              </a:spcAft>
              <a:buNone/>
            </a:pPr>
            <a:endParaRPr>
              <a:solidFill>
                <a:srgbClr val="FFFFFF"/>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are force, motion, and energy related?</a:t>
            </a:r>
            <a:endParaRPr lang="en-US" dirty="0"/>
          </a:p>
        </p:txBody>
      </p:sp>
    </p:spTree>
    <p:extLst>
      <p:ext uri="{BB962C8B-B14F-4D97-AF65-F5344CB8AC3E}">
        <p14:creationId xmlns:p14="http://schemas.microsoft.com/office/powerpoint/2010/main" val="18243588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Shape 65"/>
          <p:cNvSpPr txBox="1">
            <a:spLocks noGrp="1"/>
          </p:cNvSpPr>
          <p:nvPr>
            <p:ph type="ctrTitle"/>
          </p:nvPr>
        </p:nvSpPr>
        <p:spPr>
          <a:xfrm>
            <a:off x="671257" y="66225"/>
            <a:ext cx="7801500" cy="1730100"/>
          </a:xfrm>
          <a:prstGeom prst="rect">
            <a:avLst/>
          </a:prstGeom>
        </p:spPr>
        <p:txBody>
          <a:bodyPr lIns="91425" tIns="91425" rIns="91425" bIns="91425" anchor="b" anchorCtr="0">
            <a:noAutofit/>
          </a:bodyPr>
          <a:lstStyle/>
          <a:p>
            <a:pPr lvl="0">
              <a:spcBef>
                <a:spcPts val="0"/>
              </a:spcBef>
              <a:buNone/>
            </a:pPr>
            <a:r>
              <a:rPr lang="en" dirty="0"/>
              <a:t>What does </a:t>
            </a:r>
            <a:r>
              <a:rPr lang="en" dirty="0">
                <a:solidFill>
                  <a:srgbClr val="FFFF00"/>
                </a:solidFill>
              </a:rPr>
              <a:t>potential </a:t>
            </a:r>
            <a:r>
              <a:rPr lang="en" dirty="0"/>
              <a:t>mean?</a:t>
            </a:r>
          </a:p>
        </p:txBody>
      </p:sp>
      <p:sp>
        <p:nvSpPr>
          <p:cNvPr id="66" name="Shape 66"/>
          <p:cNvSpPr txBox="1">
            <a:spLocks noGrp="1"/>
          </p:cNvSpPr>
          <p:nvPr>
            <p:ph type="ctrTitle"/>
          </p:nvPr>
        </p:nvSpPr>
        <p:spPr>
          <a:xfrm>
            <a:off x="726666" y="1507877"/>
            <a:ext cx="7801500" cy="959100"/>
          </a:xfrm>
          <a:prstGeom prst="rect">
            <a:avLst/>
          </a:prstGeom>
        </p:spPr>
        <p:txBody>
          <a:bodyPr lIns="91425" tIns="91425" rIns="91425" bIns="91425" anchor="b" anchorCtr="0">
            <a:noAutofit/>
          </a:bodyPr>
          <a:lstStyle/>
          <a:p>
            <a:pPr lvl="0" rtl="0">
              <a:spcBef>
                <a:spcPts val="0"/>
              </a:spcBef>
              <a:buNone/>
            </a:pPr>
            <a:r>
              <a:rPr lang="en" dirty="0"/>
              <a:t>What does energy mean?</a:t>
            </a:r>
          </a:p>
        </p:txBody>
      </p:sp>
      <p:sp>
        <p:nvSpPr>
          <p:cNvPr id="67" name="Shape 67"/>
          <p:cNvSpPr txBox="1">
            <a:spLocks noGrp="1"/>
          </p:cNvSpPr>
          <p:nvPr>
            <p:ph type="ctrTitle"/>
          </p:nvPr>
        </p:nvSpPr>
        <p:spPr>
          <a:xfrm>
            <a:off x="859332" y="2139400"/>
            <a:ext cx="7801500" cy="1730100"/>
          </a:xfrm>
          <a:prstGeom prst="rect">
            <a:avLst/>
          </a:prstGeom>
        </p:spPr>
        <p:txBody>
          <a:bodyPr lIns="91425" tIns="91425" rIns="91425" bIns="91425" anchor="b" anchorCtr="0">
            <a:noAutofit/>
          </a:bodyPr>
          <a:lstStyle/>
          <a:p>
            <a:pPr lvl="0" rtl="0">
              <a:spcBef>
                <a:spcPts val="0"/>
              </a:spcBef>
              <a:buNone/>
            </a:pPr>
            <a:r>
              <a:rPr lang="en" dirty="0"/>
              <a:t>What is </a:t>
            </a:r>
            <a:r>
              <a:rPr lang="en" dirty="0">
                <a:solidFill>
                  <a:srgbClr val="FFFF00"/>
                </a:solidFill>
              </a:rPr>
              <a:t>potential </a:t>
            </a:r>
            <a:r>
              <a:rPr lang="en" dirty="0"/>
              <a:t>energy mean?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fade">
                                      <p:cBhvr>
                                        <p:cTn id="7" dur="1000"/>
                                        <p:tgtEl>
                                          <p:spTgt spid="6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7"/>
                                        </p:tgtEl>
                                        <p:attrNameLst>
                                          <p:attrName>style.visibility</p:attrName>
                                        </p:attrNameLst>
                                      </p:cBhvr>
                                      <p:to>
                                        <p:strVal val="visible"/>
                                      </p:to>
                                    </p:set>
                                    <p:animEffect transition="in" filter="fade">
                                      <p:cBhvr>
                                        <p:cTn id="12" dur="10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Shape 72"/>
          <p:cNvSpPr txBox="1">
            <a:spLocks noGrp="1"/>
          </p:cNvSpPr>
          <p:nvPr>
            <p:ph type="ctrTitle"/>
          </p:nvPr>
        </p:nvSpPr>
        <p:spPr>
          <a:xfrm>
            <a:off x="671250" y="0"/>
            <a:ext cx="7801500" cy="1167900"/>
          </a:xfrm>
          <a:prstGeom prst="rect">
            <a:avLst/>
          </a:prstGeom>
        </p:spPr>
        <p:txBody>
          <a:bodyPr lIns="91425" tIns="91425" rIns="91425" bIns="91425" anchor="b" anchorCtr="0">
            <a:noAutofit/>
          </a:bodyPr>
          <a:lstStyle/>
          <a:p>
            <a:pPr lvl="0" rtl="0">
              <a:spcBef>
                <a:spcPts val="0"/>
              </a:spcBef>
              <a:buNone/>
            </a:pPr>
            <a:r>
              <a:rPr lang="en"/>
              <a:t>What does </a:t>
            </a:r>
            <a:r>
              <a:rPr lang="en">
                <a:solidFill>
                  <a:srgbClr val="FFFF00"/>
                </a:solidFill>
              </a:rPr>
              <a:t>kinetic </a:t>
            </a:r>
            <a:r>
              <a:rPr lang="en"/>
              <a:t>mean?</a:t>
            </a:r>
          </a:p>
        </p:txBody>
      </p:sp>
      <p:sp>
        <p:nvSpPr>
          <p:cNvPr id="73" name="Shape 73"/>
          <p:cNvSpPr txBox="1">
            <a:spLocks noGrp="1"/>
          </p:cNvSpPr>
          <p:nvPr>
            <p:ph type="ctrTitle"/>
          </p:nvPr>
        </p:nvSpPr>
        <p:spPr>
          <a:xfrm>
            <a:off x="748968" y="792750"/>
            <a:ext cx="7801500" cy="959100"/>
          </a:xfrm>
          <a:prstGeom prst="rect">
            <a:avLst/>
          </a:prstGeom>
        </p:spPr>
        <p:txBody>
          <a:bodyPr lIns="91425" tIns="91425" rIns="91425" bIns="91425" anchor="b" anchorCtr="0">
            <a:noAutofit/>
          </a:bodyPr>
          <a:lstStyle/>
          <a:p>
            <a:pPr lvl="0" rtl="0">
              <a:spcBef>
                <a:spcPts val="0"/>
              </a:spcBef>
              <a:buNone/>
            </a:pPr>
            <a:r>
              <a:rPr lang="en" dirty="0"/>
              <a:t>What does energy mean?</a:t>
            </a:r>
          </a:p>
        </p:txBody>
      </p:sp>
      <p:sp>
        <p:nvSpPr>
          <p:cNvPr id="74" name="Shape 74"/>
          <p:cNvSpPr txBox="1">
            <a:spLocks noGrp="1"/>
          </p:cNvSpPr>
          <p:nvPr>
            <p:ph type="ctrTitle"/>
          </p:nvPr>
        </p:nvSpPr>
        <p:spPr>
          <a:xfrm>
            <a:off x="748968" y="2032400"/>
            <a:ext cx="7801500" cy="1730100"/>
          </a:xfrm>
          <a:prstGeom prst="rect">
            <a:avLst/>
          </a:prstGeom>
        </p:spPr>
        <p:txBody>
          <a:bodyPr lIns="91425" tIns="91425" rIns="91425" bIns="91425" anchor="b" anchorCtr="0">
            <a:noAutofit/>
          </a:bodyPr>
          <a:lstStyle/>
          <a:p>
            <a:pPr lvl="0" rtl="0">
              <a:spcBef>
                <a:spcPts val="0"/>
              </a:spcBef>
              <a:buNone/>
            </a:pPr>
            <a:r>
              <a:rPr lang="en" dirty="0"/>
              <a:t>What does </a:t>
            </a:r>
            <a:r>
              <a:rPr lang="en" dirty="0">
                <a:solidFill>
                  <a:srgbClr val="FFFF00"/>
                </a:solidFill>
              </a:rPr>
              <a:t>kinetic </a:t>
            </a:r>
            <a:r>
              <a:rPr lang="en" dirty="0"/>
              <a:t>energy </a:t>
            </a:r>
            <a:r>
              <a:rPr lang="en" dirty="0" smtClean="0"/>
              <a:t>mean</a:t>
            </a:r>
            <a:r>
              <a:rPr lang="en" dirty="0"/>
              <a:t>?</a:t>
            </a:r>
          </a:p>
          <a:p>
            <a:pPr lvl="0" rtl="0">
              <a:spcBef>
                <a:spcPts val="0"/>
              </a:spcBef>
              <a:buNone/>
            </a:pPr>
            <a:endParaRPr dirty="0"/>
          </a:p>
        </p:txBody>
      </p:sp>
      <p:sp>
        <p:nvSpPr>
          <p:cNvPr id="75" name="Shape 75"/>
          <p:cNvSpPr txBox="1">
            <a:spLocks noGrp="1"/>
          </p:cNvSpPr>
          <p:nvPr>
            <p:ph type="ctrTitle"/>
          </p:nvPr>
        </p:nvSpPr>
        <p:spPr>
          <a:xfrm>
            <a:off x="967350" y="3762500"/>
            <a:ext cx="7801500" cy="959100"/>
          </a:xfrm>
          <a:prstGeom prst="rect">
            <a:avLst/>
          </a:prstGeom>
        </p:spPr>
        <p:txBody>
          <a:bodyPr lIns="91425" tIns="91425" rIns="91425" bIns="91425" anchor="b" anchorCtr="0">
            <a:noAutofit/>
          </a:bodyPr>
          <a:lstStyle/>
          <a:p>
            <a:pPr lvl="0" rtl="0">
              <a:spcBef>
                <a:spcPts val="0"/>
              </a:spcBef>
              <a:buNone/>
            </a:pPr>
            <a:r>
              <a:rPr lang="en"/>
              <a:t>How are </a:t>
            </a:r>
            <a:r>
              <a:rPr lang="en">
                <a:solidFill>
                  <a:srgbClr val="FFFF00"/>
                </a:solidFill>
              </a:rPr>
              <a:t>kinetic </a:t>
            </a:r>
            <a:r>
              <a:rPr lang="en"/>
              <a:t>and </a:t>
            </a:r>
            <a:r>
              <a:rPr lang="en">
                <a:solidFill>
                  <a:srgbClr val="FFFF00"/>
                </a:solidFill>
              </a:rPr>
              <a:t>potential </a:t>
            </a:r>
            <a:r>
              <a:rPr lang="en"/>
              <a:t>energy related?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fade">
                                      <p:cBhvr>
                                        <p:cTn id="7" dur="1000"/>
                                        <p:tgtEl>
                                          <p:spTgt spid="7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4"/>
                                        </p:tgtEl>
                                        <p:attrNameLst>
                                          <p:attrName>style.visibility</p:attrName>
                                        </p:attrNameLst>
                                      </p:cBhvr>
                                      <p:to>
                                        <p:strVal val="visible"/>
                                      </p:to>
                                    </p:set>
                                    <p:animEffect transition="in" filter="fade">
                                      <p:cBhvr>
                                        <p:cTn id="12" dur="1000"/>
                                        <p:tgtEl>
                                          <p:spTgt spid="7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5"/>
                                        </p:tgtEl>
                                        <p:attrNameLst>
                                          <p:attrName>style.visibility</p:attrName>
                                        </p:attrNameLst>
                                      </p:cBhvr>
                                      <p:to>
                                        <p:strVal val="visible"/>
                                      </p:to>
                                    </p:set>
                                    <p:animEffect transition="in" filter="fade">
                                      <p:cBhvr>
                                        <p:cTn id="17" dur="10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Shape 80"/>
          <p:cNvSpPr txBox="1">
            <a:spLocks noGrp="1"/>
          </p:cNvSpPr>
          <p:nvPr>
            <p:ph type="ctrTitle"/>
          </p:nvPr>
        </p:nvSpPr>
        <p:spPr>
          <a:xfrm>
            <a:off x="671257" y="990800"/>
            <a:ext cx="7801500" cy="1730100"/>
          </a:xfrm>
          <a:prstGeom prst="rect">
            <a:avLst/>
          </a:prstGeom>
        </p:spPr>
        <p:txBody>
          <a:bodyPr lIns="91425" tIns="91425" rIns="91425" bIns="91425" anchor="b" anchorCtr="0">
            <a:noAutofit/>
          </a:bodyPr>
          <a:lstStyle/>
          <a:p>
            <a:pPr lvl="0">
              <a:spcBef>
                <a:spcPts val="0"/>
              </a:spcBef>
              <a:buNone/>
            </a:pPr>
            <a:endParaRPr/>
          </a:p>
        </p:txBody>
      </p:sp>
      <p:sp>
        <p:nvSpPr>
          <p:cNvPr id="81" name="Shape 81"/>
          <p:cNvSpPr txBox="1">
            <a:spLocks noGrp="1"/>
          </p:cNvSpPr>
          <p:nvPr>
            <p:ph type="subTitle" idx="1"/>
          </p:nvPr>
        </p:nvSpPr>
        <p:spPr>
          <a:xfrm>
            <a:off x="671250" y="3174875"/>
            <a:ext cx="7801500" cy="792600"/>
          </a:xfrm>
          <a:prstGeom prst="rect">
            <a:avLst/>
          </a:prstGeom>
        </p:spPr>
        <p:txBody>
          <a:bodyPr lIns="91425" tIns="91425" rIns="91425" bIns="91425" anchor="t" anchorCtr="0">
            <a:noAutofit/>
          </a:bodyPr>
          <a:lstStyle/>
          <a:p>
            <a:pPr lvl="0">
              <a:spcBef>
                <a:spcPts val="0"/>
              </a:spcBef>
              <a:buNone/>
            </a:pPr>
            <a:endParaRPr/>
          </a:p>
        </p:txBody>
      </p:sp>
      <p:sp>
        <p:nvSpPr>
          <p:cNvPr id="82" name="Shape 82" descr="You will learn about &quot;Potential and Kinetic Energy&quot; in this video. The law of conservation of energy states that energy cannot be created or destroyed, it can only be converted from one form to another.  Potential energy is energy due to position while kinetic energy is energy due to motion. The unit of energy is joules.  To understand this better, let us take an example. Look at this pendulum. When we hold it on one side, at that time, it has a certain amount of potential energy. When the pendulum is released, this potential energy starts getting converted to kinetic energy. As the pendulum moves back and forth, the kinetic energy is converted to potential energy and vice versa until the pendulum stops.  The formula for potential energy is mgh, where m = mass, g = acceleration due to gravity and h = height. If we climb on top of a tree, the potential energy possessed by us will be mgh. Here, if we assume mass = 30 kg, acceleration due to gravity = 9.8 m/s^2 and height of the tree as 20 metres, then the potential energy would be 30 * 9.8 * 20 = 5880 joules.  At the top, the K.E. is zero. If we jump, then the stored potential energy starts getting converted to kinetic energy. Just before we land, all of the potential energy gets converted to kinetic energy. Now, the potential energy = 0. The kinetic energy can be calculated using the formula, 1/2mv^2 where m = mass and v = velocity.  Educational Videos for people of all ages: http://www.SmartLearningforAll.com  Subscribe to our YouTube Channel: http://www.youtube.com/user/Smartlearningforall?sub_confirmation=1" title="Potential and Kinetic Energy for Kids">
            <a:hlinkClick r:id="rId3"/>
          </p:cNvPr>
          <p:cNvSpPr/>
          <p:nvPr/>
        </p:nvSpPr>
        <p:spPr>
          <a:xfrm>
            <a:off x="0" y="49375"/>
            <a:ext cx="9144000" cy="5094125"/>
          </a:xfrm>
          <a:prstGeom prst="rect">
            <a:avLst/>
          </a:prstGeom>
          <a:blipFill>
            <a:blip r:embed="rId4">
              <a:alphaModFix/>
            </a:blip>
            <a:stretch>
              <a:fillRect/>
            </a:stretch>
          </a:blipFill>
          <a:ln>
            <a:noFill/>
          </a:ln>
        </p:spPr>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Shape 87"/>
          <p:cNvSpPr txBox="1"/>
          <p:nvPr/>
        </p:nvSpPr>
        <p:spPr>
          <a:xfrm>
            <a:off x="556550" y="305200"/>
            <a:ext cx="8348100" cy="4506300"/>
          </a:xfrm>
          <a:prstGeom prst="rect">
            <a:avLst/>
          </a:prstGeom>
          <a:noFill/>
          <a:ln>
            <a:noFill/>
          </a:ln>
        </p:spPr>
        <p:txBody>
          <a:bodyPr lIns="91425" tIns="91425" rIns="91425" bIns="91425" anchor="t" anchorCtr="0">
            <a:noAutofit/>
          </a:bodyPr>
          <a:lstStyle/>
          <a:p>
            <a:pPr lvl="0" algn="ctr" rtl="0">
              <a:spcBef>
                <a:spcPts val="0"/>
              </a:spcBef>
              <a:buNone/>
            </a:pPr>
            <a:r>
              <a:rPr lang="en" sz="1800" b="1">
                <a:solidFill>
                  <a:srgbClr val="FFFFFF"/>
                </a:solidFill>
              </a:rPr>
              <a:t>Notes from Video </a:t>
            </a:r>
          </a:p>
          <a:p>
            <a:pPr marL="457200" lvl="0" indent="-342900" rtl="0">
              <a:spcBef>
                <a:spcPts val="0"/>
              </a:spcBef>
              <a:buClr>
                <a:srgbClr val="FFFFFF"/>
              </a:buClr>
              <a:buSzPct val="100000"/>
              <a:buChar char="●"/>
            </a:pPr>
            <a:r>
              <a:rPr lang="en" sz="1800" b="1">
                <a:solidFill>
                  <a:srgbClr val="FFFFFF"/>
                </a:solidFill>
              </a:rPr>
              <a:t>The law of Conservation of energy</a:t>
            </a:r>
          </a:p>
          <a:p>
            <a:pPr marL="914400" lvl="1" indent="-342900" rtl="0">
              <a:spcBef>
                <a:spcPts val="0"/>
              </a:spcBef>
              <a:buClr>
                <a:srgbClr val="FFFFFF"/>
              </a:buClr>
              <a:buSzPct val="100000"/>
              <a:buChar char="○"/>
            </a:pPr>
            <a:r>
              <a:rPr lang="en" sz="1800">
                <a:solidFill>
                  <a:srgbClr val="FFFFFF"/>
                </a:solidFill>
              </a:rPr>
              <a:t>energy can not be created</a:t>
            </a:r>
          </a:p>
          <a:p>
            <a:pPr marL="914400" lvl="1" indent="-342900" rtl="0">
              <a:spcBef>
                <a:spcPts val="0"/>
              </a:spcBef>
              <a:buClr>
                <a:srgbClr val="FFFFFF"/>
              </a:buClr>
              <a:buSzPct val="100000"/>
              <a:buChar char="○"/>
            </a:pPr>
            <a:r>
              <a:rPr lang="en" sz="1800">
                <a:solidFill>
                  <a:srgbClr val="FFFFFF"/>
                </a:solidFill>
              </a:rPr>
              <a:t>energy can not be destroyed destroyed </a:t>
            </a:r>
          </a:p>
          <a:p>
            <a:pPr marL="914400" lvl="1" indent="-342900" rtl="0">
              <a:spcBef>
                <a:spcPts val="0"/>
              </a:spcBef>
              <a:buClr>
                <a:srgbClr val="FFFFFF"/>
              </a:buClr>
              <a:buSzPct val="100000"/>
              <a:buChar char="○"/>
            </a:pPr>
            <a:r>
              <a:rPr lang="en" sz="1800">
                <a:solidFill>
                  <a:srgbClr val="FFFFFF"/>
                </a:solidFill>
              </a:rPr>
              <a:t>It can only be converted into one form or another (example of the solar hat)</a:t>
            </a:r>
          </a:p>
          <a:p>
            <a:pPr marL="457200" lvl="0" indent="-342900" rtl="0">
              <a:spcBef>
                <a:spcPts val="0"/>
              </a:spcBef>
              <a:buClr>
                <a:srgbClr val="FFFFFF"/>
              </a:buClr>
              <a:buSzPct val="100000"/>
              <a:buChar char="●"/>
            </a:pPr>
            <a:r>
              <a:rPr lang="en" sz="1800" b="1">
                <a:solidFill>
                  <a:srgbClr val="FFFFFF"/>
                </a:solidFill>
              </a:rPr>
              <a:t>Potential Energy</a:t>
            </a:r>
          </a:p>
          <a:p>
            <a:pPr marL="914400" lvl="1" indent="-342900" rtl="0">
              <a:spcBef>
                <a:spcPts val="0"/>
              </a:spcBef>
              <a:buClr>
                <a:srgbClr val="FFFFFF"/>
              </a:buClr>
              <a:buSzPct val="100000"/>
              <a:buChar char="○"/>
            </a:pPr>
            <a:r>
              <a:rPr lang="en" sz="1800">
                <a:solidFill>
                  <a:srgbClr val="FFFFFF"/>
                </a:solidFill>
              </a:rPr>
              <a:t>Energy due to position</a:t>
            </a:r>
          </a:p>
          <a:p>
            <a:pPr marL="457200" lvl="0" indent="-342900" rtl="0">
              <a:spcBef>
                <a:spcPts val="0"/>
              </a:spcBef>
              <a:buClr>
                <a:srgbClr val="FFFFFF"/>
              </a:buClr>
              <a:buSzPct val="100000"/>
              <a:buChar char="●"/>
            </a:pPr>
            <a:r>
              <a:rPr lang="en" sz="1800" b="1">
                <a:solidFill>
                  <a:srgbClr val="FFFFFF"/>
                </a:solidFill>
              </a:rPr>
              <a:t>Kinetic Energy</a:t>
            </a:r>
          </a:p>
          <a:p>
            <a:pPr marL="914400" lvl="1" indent="-342900" rtl="0">
              <a:spcBef>
                <a:spcPts val="0"/>
              </a:spcBef>
              <a:buClr>
                <a:srgbClr val="FFFFFF"/>
              </a:buClr>
              <a:buSzPct val="100000"/>
              <a:buChar char="○"/>
            </a:pPr>
            <a:r>
              <a:rPr lang="en" sz="1800">
                <a:solidFill>
                  <a:srgbClr val="FFFFFF"/>
                </a:solidFill>
              </a:rPr>
              <a:t>Due to motion</a:t>
            </a:r>
          </a:p>
          <a:p>
            <a:pPr lvl="0" rtl="0">
              <a:spcBef>
                <a:spcPts val="0"/>
              </a:spcBef>
              <a:buNone/>
            </a:pPr>
            <a:r>
              <a:rPr lang="en" sz="1800" i="1">
                <a:solidFill>
                  <a:srgbClr val="FFFFFF"/>
                </a:solidFill>
              </a:rPr>
              <a:t>Draw Picture- Showing the conversion of potential into kinetic energy (using the example of the tire swing)</a:t>
            </a:r>
          </a:p>
          <a:p>
            <a:pPr lvl="0" rtl="0">
              <a:spcBef>
                <a:spcPts val="0"/>
              </a:spcBef>
              <a:buNone/>
            </a:pPr>
            <a:endParaRPr>
              <a:solidFill>
                <a:srgbClr val="FFFFFF"/>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Shape 92"/>
          <p:cNvSpPr txBox="1">
            <a:spLocks noGrp="1"/>
          </p:cNvSpPr>
          <p:nvPr>
            <p:ph type="title"/>
          </p:nvPr>
        </p:nvSpPr>
        <p:spPr>
          <a:xfrm>
            <a:off x="707175" y="0"/>
            <a:ext cx="7852200" cy="4173900"/>
          </a:xfrm>
          <a:prstGeom prst="rect">
            <a:avLst/>
          </a:prstGeom>
        </p:spPr>
        <p:txBody>
          <a:bodyPr lIns="91425" tIns="91425" rIns="91425" bIns="91425" anchor="ctr" anchorCtr="0">
            <a:noAutofit/>
          </a:bodyPr>
          <a:lstStyle/>
          <a:p>
            <a:pPr lvl="0">
              <a:spcBef>
                <a:spcPts val="0"/>
              </a:spcBef>
              <a:buNone/>
            </a:pPr>
            <a:r>
              <a:rPr lang="en"/>
              <a:t>If we were looking at the Earth's surface in relation an asteroid colliding, when would the dirt (earth's surface) have the highest </a:t>
            </a:r>
            <a:r>
              <a:rPr lang="en">
                <a:solidFill>
                  <a:srgbClr val="FFFF00"/>
                </a:solidFill>
              </a:rPr>
              <a:t>potential</a:t>
            </a:r>
            <a:r>
              <a:rPr lang="en"/>
              <a:t> energy?</a:t>
            </a:r>
          </a:p>
        </p:txBody>
      </p:sp>
      <p:sp>
        <p:nvSpPr>
          <p:cNvPr id="93" name="Shape 93"/>
          <p:cNvSpPr txBox="1">
            <a:spLocks noGrp="1"/>
          </p:cNvSpPr>
          <p:nvPr>
            <p:ph type="title"/>
          </p:nvPr>
        </p:nvSpPr>
        <p:spPr>
          <a:xfrm>
            <a:off x="-179525" y="3595425"/>
            <a:ext cx="7852200" cy="861000"/>
          </a:xfrm>
          <a:prstGeom prst="rect">
            <a:avLst/>
          </a:prstGeom>
        </p:spPr>
        <p:txBody>
          <a:bodyPr lIns="91425" tIns="91425" rIns="91425" bIns="91425" anchor="ctr" anchorCtr="0">
            <a:noAutofit/>
          </a:bodyPr>
          <a:lstStyle/>
          <a:p>
            <a:pPr lvl="0" rtl="0">
              <a:spcBef>
                <a:spcPts val="0"/>
              </a:spcBef>
              <a:buNone/>
            </a:pPr>
            <a:endParaRPr/>
          </a:p>
          <a:p>
            <a:pPr lvl="0" rtl="0">
              <a:spcBef>
                <a:spcPts val="0"/>
              </a:spcBef>
              <a:buNone/>
            </a:pPr>
            <a:endParaRPr/>
          </a:p>
        </p:txBody>
      </p:sp>
      <p:pic>
        <p:nvPicPr>
          <p:cNvPr id="94" name="Shape 94"/>
          <p:cNvPicPr preferRelativeResize="0"/>
          <p:nvPr/>
        </p:nvPicPr>
        <p:blipFill>
          <a:blip r:embed="rId3">
            <a:alphaModFix/>
          </a:blip>
          <a:stretch>
            <a:fillRect/>
          </a:stretch>
        </p:blipFill>
        <p:spPr>
          <a:xfrm>
            <a:off x="3230274" y="3347474"/>
            <a:ext cx="2806475" cy="1664875"/>
          </a:xfrm>
          <a:prstGeom prst="rect">
            <a:avLst/>
          </a:prstGeom>
          <a:noFill/>
          <a:ln>
            <a:noFill/>
          </a:ln>
        </p:spPr>
      </p:pic>
      <p:pic>
        <p:nvPicPr>
          <p:cNvPr id="95" name="Shape 95"/>
          <p:cNvPicPr preferRelativeResize="0"/>
          <p:nvPr/>
        </p:nvPicPr>
        <p:blipFill>
          <a:blip r:embed="rId4">
            <a:alphaModFix/>
          </a:blip>
          <a:stretch>
            <a:fillRect/>
          </a:stretch>
        </p:blipFill>
        <p:spPr>
          <a:xfrm>
            <a:off x="211137" y="3365237"/>
            <a:ext cx="2806475" cy="1629325"/>
          </a:xfrm>
          <a:prstGeom prst="rect">
            <a:avLst/>
          </a:prstGeom>
          <a:noFill/>
          <a:ln>
            <a:noFill/>
          </a:ln>
        </p:spPr>
      </p:pic>
      <p:pic>
        <p:nvPicPr>
          <p:cNvPr id="96" name="Shape 96"/>
          <p:cNvPicPr preferRelativeResize="0"/>
          <p:nvPr/>
        </p:nvPicPr>
        <p:blipFill>
          <a:blip r:embed="rId5">
            <a:alphaModFix/>
          </a:blip>
          <a:stretch>
            <a:fillRect/>
          </a:stretch>
        </p:blipFill>
        <p:spPr>
          <a:xfrm>
            <a:off x="6234549" y="3347475"/>
            <a:ext cx="2806474" cy="1664875"/>
          </a:xfrm>
          <a:prstGeom prst="rect">
            <a:avLst/>
          </a:prstGeom>
          <a:noFill/>
          <a:ln>
            <a:noFill/>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Shape 101"/>
          <p:cNvSpPr txBox="1">
            <a:spLocks noGrp="1"/>
          </p:cNvSpPr>
          <p:nvPr>
            <p:ph type="title"/>
          </p:nvPr>
        </p:nvSpPr>
        <p:spPr>
          <a:xfrm>
            <a:off x="529200" y="1827075"/>
            <a:ext cx="7852200" cy="861000"/>
          </a:xfrm>
          <a:prstGeom prst="rect">
            <a:avLst/>
          </a:prstGeom>
        </p:spPr>
        <p:txBody>
          <a:bodyPr lIns="91425" tIns="91425" rIns="91425" bIns="91425" anchor="ctr" anchorCtr="0">
            <a:noAutofit/>
          </a:bodyPr>
          <a:lstStyle/>
          <a:p>
            <a:pPr lvl="0">
              <a:spcBef>
                <a:spcPts val="0"/>
              </a:spcBef>
              <a:buNone/>
            </a:pPr>
            <a:r>
              <a:rPr lang="en"/>
              <a:t>If we were looking at the Earth's surface in relation an asteroid colliding, when would the dirt (Earth's surface) have the highest </a:t>
            </a:r>
            <a:r>
              <a:rPr lang="en">
                <a:solidFill>
                  <a:srgbClr val="FFFF00"/>
                </a:solidFill>
              </a:rPr>
              <a:t>kinetic</a:t>
            </a:r>
            <a:r>
              <a:rPr lang="en"/>
              <a:t> energy?</a:t>
            </a:r>
          </a:p>
          <a:p>
            <a:pPr lvl="0">
              <a:spcBef>
                <a:spcPts val="0"/>
              </a:spcBef>
              <a:buNone/>
            </a:pPr>
            <a:endParaRPr/>
          </a:p>
        </p:txBody>
      </p:sp>
      <p:pic>
        <p:nvPicPr>
          <p:cNvPr id="102" name="Shape 102"/>
          <p:cNvPicPr preferRelativeResize="0"/>
          <p:nvPr/>
        </p:nvPicPr>
        <p:blipFill>
          <a:blip r:embed="rId3">
            <a:alphaModFix/>
          </a:blip>
          <a:stretch>
            <a:fillRect/>
          </a:stretch>
        </p:blipFill>
        <p:spPr>
          <a:xfrm>
            <a:off x="3230274" y="3347474"/>
            <a:ext cx="2806475" cy="1664875"/>
          </a:xfrm>
          <a:prstGeom prst="rect">
            <a:avLst/>
          </a:prstGeom>
          <a:noFill/>
          <a:ln>
            <a:noFill/>
          </a:ln>
        </p:spPr>
      </p:pic>
      <p:pic>
        <p:nvPicPr>
          <p:cNvPr id="103" name="Shape 103"/>
          <p:cNvPicPr preferRelativeResize="0"/>
          <p:nvPr/>
        </p:nvPicPr>
        <p:blipFill>
          <a:blip r:embed="rId4">
            <a:alphaModFix/>
          </a:blip>
          <a:stretch>
            <a:fillRect/>
          </a:stretch>
        </p:blipFill>
        <p:spPr>
          <a:xfrm>
            <a:off x="211137" y="3365237"/>
            <a:ext cx="2806475" cy="1629325"/>
          </a:xfrm>
          <a:prstGeom prst="rect">
            <a:avLst/>
          </a:prstGeom>
          <a:noFill/>
          <a:ln>
            <a:noFill/>
          </a:ln>
        </p:spPr>
      </p:pic>
      <p:pic>
        <p:nvPicPr>
          <p:cNvPr id="104" name="Shape 104"/>
          <p:cNvPicPr preferRelativeResize="0"/>
          <p:nvPr/>
        </p:nvPicPr>
        <p:blipFill>
          <a:blip r:embed="rId5">
            <a:alphaModFix/>
          </a:blip>
          <a:stretch>
            <a:fillRect/>
          </a:stretch>
        </p:blipFill>
        <p:spPr>
          <a:xfrm>
            <a:off x="6234549" y="3347475"/>
            <a:ext cx="2806474" cy="1664875"/>
          </a:xfrm>
          <a:prstGeom prst="rect">
            <a:avLst/>
          </a:prstGeom>
          <a:noFill/>
          <a:ln>
            <a:noFill/>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Shape 109"/>
          <p:cNvSpPr txBox="1">
            <a:spLocks noGrp="1"/>
          </p:cNvSpPr>
          <p:nvPr>
            <p:ph type="title"/>
          </p:nvPr>
        </p:nvSpPr>
        <p:spPr>
          <a:xfrm>
            <a:off x="645900" y="574500"/>
            <a:ext cx="7852200" cy="1934100"/>
          </a:xfrm>
          <a:prstGeom prst="rect">
            <a:avLst/>
          </a:prstGeom>
        </p:spPr>
        <p:txBody>
          <a:bodyPr lIns="91425" tIns="91425" rIns="91425" bIns="91425" anchor="ctr" anchorCtr="0">
            <a:noAutofit/>
          </a:bodyPr>
          <a:lstStyle/>
          <a:p>
            <a:pPr lvl="0">
              <a:spcBef>
                <a:spcPts val="0"/>
              </a:spcBef>
              <a:buNone/>
            </a:pPr>
            <a:r>
              <a:rPr lang="en"/>
              <a:t>Give an of example of something experiencing a force...</a:t>
            </a:r>
          </a:p>
        </p:txBody>
      </p:sp>
      <p:sp>
        <p:nvSpPr>
          <p:cNvPr id="110" name="Shape 110"/>
          <p:cNvSpPr txBox="1"/>
          <p:nvPr/>
        </p:nvSpPr>
        <p:spPr>
          <a:xfrm>
            <a:off x="931075" y="2266250"/>
            <a:ext cx="7706700" cy="1220700"/>
          </a:xfrm>
          <a:prstGeom prst="rect">
            <a:avLst/>
          </a:prstGeom>
          <a:noFill/>
          <a:ln>
            <a:noFill/>
          </a:ln>
        </p:spPr>
        <p:txBody>
          <a:bodyPr lIns="91425" tIns="91425" rIns="91425" bIns="91425" anchor="t" anchorCtr="0">
            <a:noAutofit/>
          </a:bodyPr>
          <a:lstStyle/>
          <a:p>
            <a:pPr lvl="0" algn="ctr" rtl="0">
              <a:spcBef>
                <a:spcPts val="0"/>
              </a:spcBef>
              <a:buNone/>
            </a:pPr>
            <a:r>
              <a:rPr lang="en" sz="3600">
                <a:solidFill>
                  <a:schemeClr val="dk1"/>
                </a:solidFill>
                <a:latin typeface="Oswald"/>
                <a:ea typeface="Oswald"/>
                <a:cs typeface="Oswald"/>
                <a:sym typeface="Oswald"/>
              </a:rPr>
              <a:t>In relation to the asteroid colliding with earth, what is experiencing a force?</a:t>
            </a:r>
          </a:p>
        </p:txBody>
      </p:sp>
      <p:sp>
        <p:nvSpPr>
          <p:cNvPr id="111" name="Shape 111"/>
          <p:cNvSpPr txBox="1"/>
          <p:nvPr/>
        </p:nvSpPr>
        <p:spPr>
          <a:xfrm>
            <a:off x="1193875" y="3958625"/>
            <a:ext cx="7181100" cy="906600"/>
          </a:xfrm>
          <a:prstGeom prst="rect">
            <a:avLst/>
          </a:prstGeom>
          <a:noFill/>
          <a:ln>
            <a:noFill/>
          </a:ln>
        </p:spPr>
        <p:txBody>
          <a:bodyPr lIns="91425" tIns="91425" rIns="91425" bIns="91425" anchor="t" anchorCtr="0">
            <a:noAutofit/>
          </a:bodyPr>
          <a:lstStyle/>
          <a:p>
            <a:pPr lvl="0" algn="ctr" rtl="0">
              <a:spcBef>
                <a:spcPts val="0"/>
              </a:spcBef>
              <a:buNone/>
            </a:pPr>
            <a:r>
              <a:rPr lang="en" sz="3600">
                <a:solidFill>
                  <a:schemeClr val="dk1"/>
                </a:solidFill>
                <a:latin typeface="Oswald"/>
                <a:ea typeface="Oswald"/>
                <a:cs typeface="Oswald"/>
                <a:sym typeface="Oswald"/>
              </a:rPr>
              <a:t>Define what the word force means...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0"/>
                                        </p:tgtEl>
                                        <p:attrNameLst>
                                          <p:attrName>style.visibility</p:attrName>
                                        </p:attrNameLst>
                                      </p:cBhvr>
                                      <p:to>
                                        <p:strVal val="visible"/>
                                      </p:to>
                                    </p:set>
                                    <p:animEffect transition="in" filter="fade">
                                      <p:cBhvr>
                                        <p:cTn id="7" dur="1000"/>
                                        <p:tgtEl>
                                          <p:spTgt spid="1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1"/>
                                        </p:tgtEl>
                                        <p:attrNameLst>
                                          <p:attrName>style.visibility</p:attrName>
                                        </p:attrNameLst>
                                      </p:cBhvr>
                                      <p:to>
                                        <p:strVal val="visible"/>
                                      </p:to>
                                    </p:set>
                                    <p:animEffect transition="in" filter="fade">
                                      <p:cBhvr>
                                        <p:cTn id="12" dur="1000"/>
                                        <p:tgtEl>
                                          <p:spTgt spid="1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late">
  <a:themeElements>
    <a:clrScheme name="Slate">
      <a:dk1>
        <a:srgbClr val="FFFFFF"/>
      </a:dk1>
      <a:lt1>
        <a:srgbClr val="37474F"/>
      </a:lt1>
      <a:dk2>
        <a:srgbClr val="9E9E9E"/>
      </a:dk2>
      <a:lt2>
        <a:srgbClr val="E0E0E0"/>
      </a:lt2>
      <a:accent1>
        <a:srgbClr val="616161"/>
      </a:accent1>
      <a:accent2>
        <a:srgbClr val="78909C"/>
      </a:accent2>
      <a:accent3>
        <a:srgbClr val="CACACA"/>
      </a:accent3>
      <a:accent4>
        <a:srgbClr val="64FFDA"/>
      </a:accent4>
      <a:accent5>
        <a:srgbClr val="FFD966"/>
      </a:accent5>
      <a:accent6>
        <a:srgbClr val="F5F5F5"/>
      </a:accent6>
      <a:hlink>
        <a:srgbClr val="FFD966"/>
      </a:hlink>
      <a:folHlink>
        <a:srgbClr val="FFD9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374</TotalTime>
  <Words>554</Words>
  <Application>Microsoft Office PowerPoint</Application>
  <PresentationFormat>On-screen Show (16:9)</PresentationFormat>
  <Paragraphs>34</Paragraphs>
  <Slides>11</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Average</vt:lpstr>
      <vt:lpstr>Oswald</vt:lpstr>
      <vt:lpstr>Arial</vt:lpstr>
      <vt:lpstr>Slate</vt:lpstr>
      <vt:lpstr>Forms of Energy </vt:lpstr>
      <vt:lpstr>How are force, motion, and energy related?</vt:lpstr>
      <vt:lpstr>What does potential mean?</vt:lpstr>
      <vt:lpstr>What does kinetic mean?</vt:lpstr>
      <vt:lpstr>PowerPoint Presentation</vt:lpstr>
      <vt:lpstr>PowerPoint Presentation</vt:lpstr>
      <vt:lpstr>If we were looking at the Earth's surface in relation an asteroid colliding, when would the dirt (earth's surface) have the highest potential energy?</vt:lpstr>
      <vt:lpstr>If we were looking at the Earth's surface in relation an asteroid colliding, when would the dirt (Earth's surface) have the highest kinetic energy? </vt:lpstr>
      <vt:lpstr>Give an of example of something experiencing a force...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Forms of Energy </dc:title>
  <dc:creator>Shelby Little</dc:creator>
  <cp:lastModifiedBy>Shelby Little</cp:lastModifiedBy>
  <cp:revision>3</cp:revision>
  <dcterms:modified xsi:type="dcterms:W3CDTF">2017-09-11T20:41:36Z</dcterms:modified>
</cp:coreProperties>
</file>